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frase que contradice la experiencia produce rechazo»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frase que contradice la experiencia produce rechazo»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frase que contradice la experiencia produce rechazo»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inco condiciones y su prueb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inco condiciones y su prueb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que pedía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y una persona segura y nada me detiene.» Se repite cada mañana frente al esp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que pedía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ontr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acaba de quedarse sin trabajo y siente miedo. La frase no describe su semana: la contradice, y repetirla le recuerda la di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que pedía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ngo miedo y puedo hacer una llamada de diez minutos.» Conserva el presente, reconoce el hecho y nombra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rase que pedía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usa siete días y anota si hizo la llamada. La frase no promete el empleo; promete una conducta que sí depende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no decí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inero fluye hacia mí.» Se repite veinte veces al día, sin hora fija y sin ninguna acción asoc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no decí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nombra una acción, no tiene momento y no se puede comprobar. Si el dinero llega, la frase se lleva el mérito; si no, se culpa a la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no decí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y reviso mis gastos fijos y anoto uno que pueda reducir.» Es una acción concreta, con momento y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que no decí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usa una semana y compara: ¿revisó los gastos?, ¿anotó algo?, ¿cambió una decisión? La frase se juzga por la conducta, no por la s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choca con hechos que la persona ve y la obliga a negar su expe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produce disonancia: afirma algo que los hechos desmienten y pide negar lo que la persona ve. La repetición no elimina el choque, lo hace más visible. Las otras opciones apelan a una ley inexistente, a un detalle de forma o a una cifra de repeticiones que nadie ha deter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cascada del rech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e no cambia el contraste con los hechos. Una frase que contradice la experiencia produce rechazo o exige negar lo vivido, y ninguna de las dos cosas orienta la conducta. La utilidad se mide por lo que la persona hace después, no por la intensidad con qu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cuatro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uedes ·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es la distancia entre la frase y la experiencia que la persona puede recorrer sin mentirse. Una frase sin margen pide un salto; una con margen pide un paso, y los pasos se pueden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inco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empre me va bien → Contradice los hechos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 merezco el éxito → No nombra ning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tengo miedo → Niega lo que la persona s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oy a lograrlo algún día → No dice cuándo ni có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fallas son distintas: contradicción, vaguedad, negación y falta de momento. Reconocer cuál es la tuya evita el error de arreglar una frase cambiándole solo el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oy puedo hacer una llamada de dos minutos →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y abundancia pura →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ta semana entregué dos cosas a tiempo →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odo lo que deseo llega a mí →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uedo intentarlo aunque dude →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ada me afecta →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rases útiles nombran algo verificable o una acción con momento; las vacías afirman un estado absoluto que no se puede comprobar ni ejecutar. La trampa es la primera frase vacía: suena bien y no deja nada qu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piar la frase tal como la dices → Compararla con un hecho de esta semana → Ajustar el margen y pasarla a presente → Añadir una acción con momento → Probar siete días y anotar qué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opia, después se contrasta, después se reescribe, después se añade la acción y al final se prueba. Saltarse el contraste produce frases más bonitas y igual de vac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frase vacía a la frase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empre consigo todo lo que me propo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tradice la experiencia de casi cualquier semana y la cuarta promete un resultado que no depende de la frase. Las otras tres describen acciones o hechos verificables, que es lo que una frase útil deb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cuatro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rase reescrita y probada siete días. Copia una afirmación que repitas, contrástala con un hecho de esta semana, reescribe con margen, añade una acción con momento y anota cada día qué hiciste. Al final escribe dos líneas: qué cambió en tu conducta y qué frase decides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roducto: una frase que puedas sostener · Memoria: frases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roducto: una frase que puedas sostener · Memoria: frases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falla una frase que contradice la expe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roduce disonancia y obliga a negar lo que la persona ve; repetirla hace más visible el ch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argen de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stancia entre la frase y la experiencia que puedes recorrer sin menti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debe incluir una frase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sente, primera persona y una acción concreta con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sabe si una frase sir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a conducta de la semana, no por la emoción mientras la rep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a frase que deja peor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tirarla: ninguna práctica debe exigir negar lo que se vi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59" r:id="rId1"/>
    <p:sldLayoutId id="2482528460" r:id="rId2"/>
    <p:sldLayoutId id="2482528461" r:id="rId3"/>
    <p:sldLayoutId id="24825284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091725d05e6e9f85445198d461bd3fd7ce22237ed723f7b1.jpg"/>
  <Relationship Id="rId3" Type="http://schemas.openxmlformats.org/officeDocument/2006/relationships/hyperlink" Target="https://atraccion.lumbre.lat/object/atr-man-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hyperlink" Target="https://atraccion.lumbre.lat/object/atr-man-r02-oa01" TargetMode="External"/>
  <Relationship Id="rId4" Type="http://schemas.openxmlformats.org/officeDocument/2006/relationships/hyperlink" Target="https://atraccion.lumbre.lat/object/atr-man-r02-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hyperlink" Target="https://atraccion.lumbre.lat/object/atr-man-r02-oa01" TargetMode="External"/>
  <Relationship Id="rId4" Type="http://schemas.openxmlformats.org/officeDocument/2006/relationships/hyperlink" Target="https://atraccion.lumbre.lat/object/atr-man-r02-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hyperlink" Target="https://atraccion.lumbre.lat/object/atr-man-r02-oa01" TargetMode="External"/>
  <Relationship Id="rId4" Type="http://schemas.openxmlformats.org/officeDocument/2006/relationships/hyperlink" Target="https://atraccion.lumbre.lat/object/atr-man-r02-oa01"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hyperlink" Target="https://atraccion.lumbre.lat/object/atr-man-r02-oa01"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hyperlink" Target="https://www.gutenberg.org/ebooks/search/?query=Emile+Coue"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hyperlink" Target="https://www.apa.org/"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1"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firm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ch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ll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una afirmación que contradice la experiencia produce rechazo y describir qué condiciones hacen que una frase sea útil en lugar de vací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segunda ruta. Una afirmación que contradice lo que vives no se vuelve cierta por repetirse: produce rechazo, y a veces deja a la persona peor que antes. Aquí se explica por qué —el contraste con la experiencia, la coherencia que buscamos y la resistencia a que nos empujen— y se describen las condiciones que hacen útil una frase: que no contradiga hechos, que tenga margen, que esté en presente, que nombre una acción y que se pueda registra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firmaciones · autosugestión · creencias · disonancia · práctica · lenguaje · hábitos · rev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firmación es una frase que se repite para orientar la atención y la conducta. El género la presenta como una llave: repite lo suficiente y lo pensarás, lo sentirás, lo vivirás. La parte de la atención y la conducta tiene sentido; la parte de la llave no. Cuando la frase contradice lo que la persona vive, aparece un problema predecible: el contraste entre la frase y los hechos produce incomodidad, y la manera más rápida de quitarla es rechazar la frase. Al terminar vas a poder explicar ese rechazo y escribir frases que no te pidan negar tu vi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s afirmaciones funcionan en general. Es qué hace que una frase concreta sea útil para una persona concreta, en una semana concre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frase que contradice la experiencia produce rechaz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sicología social tiene un nombre para la incomodidad de sostener dos ideas que no encajan: disonancia cognitiva. Cuando una frase afirma algo que los hechos desmienten, la persona no la guarda como creencia nueva; siente el choque y busca reducirlo. Puede cambiar la frase, cambiar su conducta o rechazar la frase. Repetirla con más fuerza no elimina el choque: lo hace más visible, porque cada repetición vuelve a poner frente a frente la frase y la semana que se está vivien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frase que contradice la experiencia produce rechaz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segundo mecanismo: la reactancia. Cuando alguien siente que le empujan a pensar algo, se resiste, sobre todo si la frase toca una parte importante de su identidad. Y hay un tercero, que la investigación ha matizado: las autosugestiones muy positivas pueden dejar peor a quien tiene baja autoestima, porque la frase hace saliente la distancia entre lo que dice y lo que vive. El hallazgo no es universal ni convierte toda afirmación en un riesgo; sí basta para dejar de tratar la repetición como una técnica neutr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frase que contradice la experiencia produce rechaz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ice la tradición: Coué popularizó en la década de 1920 una fórmula que se repetía a diario, y Atkinson ya en 1906 describía el pensamiento repetido como una fuerza. Se presenta como método, no como mecanismo comprobad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ha estudiado: la disonancia, la reactancia y el efecto de las autosugestiones positivas en personas con baja autoestima. Son fenómenos acotados, no una ley sobre el poder de las palabr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frase que contradice la experiencia produce rechaz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ostiene: que una frase repetida cambie hechos que no dependen de ti. La frase puede cambiar tu atención y tu conducta; no cambia el mercado, un diagnóstico ni la decisión de otra perso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ondiciones de una frase úti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útil no es la más bonita ni la más grande: es la que puedes sostener sin mentirte. Eso se puede comprobar con cinco condiciones, y ninguna exige creer en nada. La primera es que no contradiga un hecho verificable. La segunda es que tenga margen: que describa lo que puedes hacer, no lo que ya eres. La tercera es que esté en presente y en primera persona. La cuarta es que nombre una acción concreta y un momento. La quinta es que se pueda registrar, es decir, que sepas qué mirarías el domingo para decidir si sirvi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ondiciones de una frase úti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ninguna versión promete un resultado. Todas describen algo que la persona puede hacer, y por eso se pueden prob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afirmacione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ondiciones de una frase úti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condiciones no garantizan nada, y esa es la parte honesta. Lo que hacen es separar una frase que orienta tu conducta de una frase que solo te hace sentir bien durante la repetición. La primera se puede probar; la segunda, no. Y cuando una frase no se puede probar, el género suele resolver el problema culpando a la falta de fe, que es una manera de no revisar nunca el método.]]></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reescribe un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escritura tiene un procedimiento. Se copia la frase tal como se dice, se compara con un hecho de la semana, se ajusta el margen y se añade una acción con momento. No se trata de hacerla más modesta por prudencia: se trata de que sea verdadera el lunes por la mañana. Una frase que solo funciona en un taller, con música y un grupo, no funciona en tu coc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reescribe un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egundo paso es incómodo y por eso se salta. Sin contraste, la reescritura produce frases más agradables, no más útil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afirmaciones-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reescribe un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n la reescritura es confundir margen con bajar la meta. «Puedo pedir una reunión» no es una meta más pequeña que «tengo el éxito asegurado»: es una acción que existe. La segunda no se puede hacer; la primera, sí. La frase útil siempre deja algo que hacer hoy, y ese algo es lo que se mide al final de la se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ondiciones y su prueba prác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81250"/>
                <a:gridCol w="2514600"/>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d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tradice hech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uede confirmar algu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 semana entregué dos cosas a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e en una semana difíc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intentarlo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e y prime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habla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y preparo dos respu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y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ré y a qué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as once l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ondiciones y su prueba prác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381250"/>
                <a:gridCol w="2514600"/>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d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iraría el domi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o si llam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misma persona, dos fras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reescritura.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persona, dos frases · Ejemplo resuelto 1: la frase que pedía demasiad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y una persona segura y nada me detiene.» Se repite cada mañana frente al espej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persona, dos frases · Ejemplo resuelto 1: la frase que pedía demasiad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ntras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acaba de quedarse sin trabajo y siente miedo. La frase no describe su semana: la contradice, y repetirla le recuerda la dista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persona, dos frases · Ejemplo resuelto 1: la frase que pedía demasiad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escritur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miedo y puedo hacer una llamada de diez minutos.» Conserva el presente, reconoce el hecho y nombra una ac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persona, dos frases · Ejemplo resuelto 1: la frase que pedía demasiado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sa siete días y anota si hizo la llamada. La frase no promete el empleo; promete una conducta que sí depende de el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persona, dos frases · Ejemplo resuelto 2: la frase que no decía n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nero fluye hacia mí.» Se repite veinte veces al día, sin hora fija y sin ninguna acción asocia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persona, dos frases · Ejemplo resuelto 2: la frase que no decía n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oble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ombra una acción, no tiene momento y no se puede comprobar. Si el dinero llega, la frase se lleva el mérito; si no, se culpa a la falta de 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persona, dos frases · Ejemplo resuelto 2: la frase que no decía n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escritu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reviso mis gastos fijos y anoto uno que pueda reducir.» Es una acción concreta, con momento y con regist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persona, dos frases · Ejemplo resuelto 2: la frase que no decía n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sa una semana y compara: ¿revisó los gastos?, ¿anotó algo?, ¿cambió una decisión? La frase se juzga por la conducta, no por la sens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una frase que puedas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rase reescrita y probada durante siete días. Elige una afirmación que repitas o que te hayan sugerido, cópiala tal cual y pásala por las cinco condiciones. Si no pasa la primera, no la defiendas: cámbiala. Si pasa las cinco, úsala una vez al día y anota qué hiciste despué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una frase que puedas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tercer peldaño: el problema no es que la persona no crea, sino que la frase le pide negar lo que v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afirmaciones-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una frase que puedas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compara la frase con la conducta. Si la frase cambió lo que hiciste, tienes una frase útil y una razón propia para conservarla. Si solo cambió cómo te sentías mientras la decías, tienes un ritual agradable, que está bien, siempre que no lo confundas con un método. Y si la frase te dejó peor, retírala: ninguna práctica debe exigirte negar lo que v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una frase que puedas sosten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una afirmación como «todo me sale bien» suele producir rechaz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l universo castiga la arroganc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choca con hechos que la persona ve y la obliga a negar su experienci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stá escrita en tercera person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no se repite el número suficiente de ve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una frase que puedas sosten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firmación es útil si se repite con fe aunque contradiga lo que la persona viv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una frase que puedas sostener]]></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rase útil no niega el presente: describe lo que ___ hacer hoy y deja un ___ creí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una frase que puedas sostene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a razón por la que fa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iempre me va bie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 merezco el éxi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tengo mie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oy a lograrlo algún dí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nombra ninguna ac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iega lo que la persona sie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ice cuándo ni cóm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radice los hechos de la sem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una frase que puedas sostene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deja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Úti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c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y puedo hacer una llamada de dos minuto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y abundancia p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a semana entregué dos cosas a tiemp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odo lo que deseo llega a mí]]></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uedo intentarlo aunque dud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ada me afect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una frase que puedas sostene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reescribir una afirm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r la frase tal como la dic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ar siete días y anotar qué hac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la con un hecho de esta sema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adir una acción con moment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justar el margen y pasarla a pres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una frase que puedas sosten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Marca las que contradicen su experiencia o prometen un resulta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oy puedo preparar tres respuestas para la reunió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empre consigo todo lo que me propong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ento nervios y puedo hablar un minut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 vida cambiará por completo esta seman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ta semana entregué el reporte a tiemp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una frase que puedas sostener]]></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rase reescrita y probada siete días. Copia una afirmación que repitas, contrástala con un hecho de esta semana, reescribe con margen, añade una acción con momento y anota cada día qué hiciste. Al final escribe dos líneas: qué cambió en tu conducta y qué frase decides conserv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reescrita te sigue pidiendo negar algo, no está listo el margen: baja un escalón más hasta que puedas decirla sin apretar los dientes. Esa versión, aunque parezca pequeña, es la que se puede probar.]]></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una frase que puedas sostener · Memoria: frases y condi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n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omodidad de sostener dos ideas que no encaj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stencia a que te empujen a pensar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ancia que puedes recorrer sin menti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la frase con un hecho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rás y a qué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mirarás el domi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Memoria: frases y condicion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2-oa01"/>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falla una frase que contradice la experienc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roduce disonancia y obliga a negar lo que la persona ve; repetirla hace más visible el choqu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argen de una fra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stancia entre la frase y la experiencia que puedes recorrer sin mentir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debe incluir una frase úti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sente, primera persona y una acción concreta con momen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sabe si una frase sirvió?]]></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a conducta de la semana, no por la emoción mientras la repi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a frase que deja peor a la perso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una frase que puedas sostener · Tarjetas de repaso antes de formular frases propias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tirarla: ninguna práctica debe exigir negar lo que se viv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xplica un rechazo predecible y propone condiciones de utilidad; no afirma que una frase cambie hechos que no dependen de la persona. La tradición se cita con autor y época, y lo que se ha estudiado se presenta con sus límites. Las fuentes permiten leer la formulación original de la autosugestión y la divulgación psicológica sobre actitudes, sin convertir ninguna de las dos en una promes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Emile+Coue"/>
              </a:rPr>
              <a:t><![CDATA[Project Gutenberg: Émile Coué]]></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texto de 1922 muestra cómo se formulaba la autosugestión y qué se le pedía a quien repetía la fra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divulgación sobre actitud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sobre disonancia cognitiva, reactancia y autosugestión; sirven para entender el rechazo sin convertirlo en una le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por qué muchas afirmaciones fallan: contradicen la experiencia, no dejan margen o prometen un resultado que no depende de la frase. También sabes qué las vuelve útiles: verdad, margen, presente, acción y registro. Lo siguiente es formular cinco frases propias con esas condiciones y escribir la primera versión de tu repertor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8-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1"/>
              </a:rPr>
              <a:t><![CDATA[Afirmaciones: por qué muchas fall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el rechazo y reescribir una frase que puedas sostener. Siguiente lección: cómo se formula una afirmación que no mient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inco condiciones y contrasta tu frase con un hecho de esta semana. Casi siempre el fallo está en el margen: la frase pide un salto donde hacía falta un pas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2026-11-01T05:49:46Z</dcterms:created>
  <dcterms:modified xsi:type="dcterms:W3CDTF">2026-11-01T05:49:46Z</dcterms:modified>
  <dc:title>Afirmaciones: por qué muchas fallan</dc:title>
  <dc:description>Presentación editable del OA «Afirmaciones: por qué muchas fallan». Enlace: https://atraccion.lumbre.lat/object/atr-man-r02-oa01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