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Por qué muchas afirmaciones fallan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Por qué muchas afirmaciones fallan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as dos trampas: negar el presente y prometer el futuro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merezco un buen trabajo» a una acción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Merezco un buen trabajo». Es una frase que suena justa y no dice qué hacer. Además, merecer no depende de la persona: depende de una decisión aje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merezco un buen trabajo» a una acción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niega el presente, pero promete un resultado que no controlas. Falla el cuarto fil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merezco un buen trabajo» a una acción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reescri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Hoy reviso dos ofertas y actualizo mi currículum». Primera persona, presente, dos acciones que se pueden 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de «merezco un buen trabajo» a una acción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final del día se marca sí o no. Si no se hizo, la frase era decoración; si se hizo, hay algo que revisar mañ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no soy tímido» a una escena concr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No soy tímido». La persona la repite antes de una reunión y siente que la frase le recuerda justo lo que te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no soy tímido» a una escena concr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iega el presente y no propone ninguna acción. Falla el segundo filtro y también el terc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no soy tímido» a una escena concr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reescri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Hoy saludo a una persona nueva y le pregunto su nombre». No niega la timidez: le da una conducta altern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de «no soy tímido» a una escena concr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anota si saludó y qué pasó. No se anota si dejó de ser tímido, porque eso no es una acción y no se puede medir en un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2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Lo que te llevas: cinco frases y un registro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oy escribo tres líneas del informe antes de abrir el corr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frase está en primera persona, en presente, nombra una acción concreta y se puede marcar al final del día. La primera es global y promete un resultado; la tercera niega el futuro y fija la atención en el fracaso; la cuarta aplaza la acción a un futuro sin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los cuatro fil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negación mantiene la atención en aquello que se quiere evitar y no propone una conducta alternativa. Es más útil describir qué hace la persona en lugar de qué no es o qué no s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, párrafo sobre la negación del pres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sente ·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sente y acción: el tiempo de la frase es el de lo que haces hoy, y la acción es lo que se puede verificar. Si la frase habla del resultado, todavía no es una prác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cascada de la reescri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erezco un buen trabajo → Hoy reviso dos ofertas y actualizo mi currículu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oy tímido → Hoy saludo a una persona nueva y le pregunto su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ún día estudiaré → Hoy repaso dos páginas antes de ce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tres reescrituras nombran una acción de hoy en primera persona. La primera frase original promete un resultado; la segunda niega el presente; la tercera aplaza la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Hoy escribo tres líneas del informe → Cumple los filt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estoy cansado → Niega el pres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gún día tendré mi propio negocio → Promete el futu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y llamo a una persona y le pregunto cómo está → Cumple los filt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me da miedo hablar en público → Niega el pres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Voy a ser disciplinado el próximo mes → Promete el futu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imera categoría se reconoce porque la frase se puede marcar hoy. La segunda empieza con una negación de lo que la persona siente. La tercera traslada la acción a un futuro sin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piar la frase tal como se dice → Comprobar si niega el presente o promete el futuro → Reescribir en primera persona con una acción de hoy → Registrar al final del día si se cumpl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copia la frase, después se prueba, luego se reescribe y al final se registra. Sin el último paso no hay manera de saber si la frase cambió la conducta o solo el á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 reescritura y la sección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soy una persona desorgani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niega el presente; la tercera promete un futuro sin fecha; la quinta no nombra ninguna acción y no se puede comprobar. Las otras dos describen acciones concretas que se pueden marcar al final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de las cinco fra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2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scribe cinco afirmaciones que uses o hayas escuchado y reescríbelas con los cuatro filtros. Para cada una anota la frase original, el filtro que falla, la versión nueva y la acción que vas a marcar durante siete días. Termina con una línea: cuál de las cinco te parece más fácil de cumplir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cinco frases y un registro · Memoria: los filtros y sus preg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cinco frases y un registro · Memoria: los filtros y sus preg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falla una afirmación glob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contradice lo que la persona ve y no pide ninguna acción concr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uatro filtros necesita una frase úti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imera persona, presente de la acción, acción comprobable y ninguna promesa de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oblema tiene negar el pres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antiene la atención en lo que se quiere evitar y no ofrece una conducta altern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oblema tiene prometer el futu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plaza la acción y permite repetir la frase durante años sin cambi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sabe si la frase sirvi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un registro diario de si hiciste la acción, no con la sensación de haber acer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2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57" r:id="rId1"/>
    <p:sldLayoutId id="2482528458" r:id="rId2"/>
    <p:sldLayoutId id="2482528459" r:id="rId3"/>
    <p:sldLayoutId id="24825284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8aa383a9039067803699d4474932fae6f08af8d524a91b21.jpg"/>
  <Relationship Id="rId3" Type="http://schemas.openxmlformats.org/officeDocument/2006/relationships/hyperlink" Target="https://atraccion.lumbre.lat/object/atr-ma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atraccion.lumbre.lat/object/atr-man-r02-oa02" TargetMode="External"/>
  <Relationship Id="rId4" Type="http://schemas.openxmlformats.org/officeDocument/2006/relationships/hyperlink" Target="https://atraccion.lumbre.lat/object/atr-man-r02-oa02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atraccion.lumbre.lat/object/atr-man-r02-oa02" TargetMode="External"/>
  <Relationship Id="rId4" Type="http://schemas.openxmlformats.org/officeDocument/2006/relationships/hyperlink" Target="https://atraccion.lumbre.lat/object/atr-man-r02-oa02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atraccion.lumbre.lat/object/atr-man-r02-oa02" TargetMode="External"/>
  <Relationship Id="rId4" Type="http://schemas.openxmlformats.org/officeDocument/2006/relationships/hyperlink" Target="https://atraccion.lumbre.lat/object/atr-man-r02-oa02" TargetMode="External"/>
  <Relationship Id="rId5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atraccion.lumbre.lat/object/atr-man-r02-oa02" TargetMode="External"/>
  <Relationship Id="rId4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www.gutenberg.org/ebooks/search/?query=James+Allen+As+a+Man+Thinketh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hyperlink" Target="https://www.apa.org/" TargetMode="External"/>
  <Relationship Id="rId4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2" TargetMode="External"/>
  <Relationship Id="rId3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u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firm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n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2-oa02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ir cinco afirmaciones genéricas en frases precisas, en primera persona y con una acción comprobable, sin negar el presente ni prometer el futu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firmación útil no discute con lo que ves ni apuesta al futuro: nombra una acción que puedes hacer hoy. Esta lección explica por qué muchas frases de autoayuda producen rechazo, enseña cuatro filtros para detectarlo y convierte cinco afirmaciones genéricas en frases precisas, en primera persona y con una acción comprobable. El producto es tu lista de cinco frases, con un registro de siete días para ver si las cump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firmaciones · autoafirmación · primera persona · hábitos · registro · autoayuda · comunicación · práctic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firmación de autoayuda suele fallar por dos razones opuestas. La primera: contradice lo que la persona ve («me va bien» cuando la cuenta no alcanza), y la frase se recibe como una orden absurda. La segunda: promete un futuro que nadie controla («algún día tendré...»), y entonces no pide nada hoy. Entre esos dos extremos hay un espacio pequeño y útil: frases en primera persona, en presente, que nombran una acción concreta y que se pueden comprobar al final del día. Esta lección te enseña a escribir así y a reescribir cinco frases que ya uses o hayas escuch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vierte una frase bonita en una frase útil? No la intensidad con que se repite, sino la acción que nombra y la posibilidad de comprobar si la hicis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muchas afirmaciones falla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firmación típica es global y sin fecha: «soy abundante», «todo me sale bien», «mi vida es perfecta». Tiene dos problemas. El primero es que contradice lo que la persona ve; repetirla más fuerte no la vuelve creíble, solo añade ruido. El segundo es que no pide nada: si la frase ya describe un estado logrado, no queda ninguna acción pendiente. La persona se queda con la sensación de haber hecho algo cuando en realidad solo ha dicho al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muchas afirmaciones falla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tercera razón, más práctica: una frase que lo abarca todo no se puede comprobar. Si el lunes dices «todo me sale bien» y el martes pierdes el autobús, ¿la frase falló o solo fue un mal día? No hay manera de saberlo. En cambio, «hoy llamo a la oficina antes de las diez» se puede marcar con un sí o un no. Esa diferencia, pequeña en apariencia, es la que separa una práctica de un ador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6004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í se puede entrenar: la atención a lo que haces y la decisión de hacer una cosa concre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or qué muchas afirmaciones falla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9080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9080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puede entrenar con una frase: el resultado que depende de otras personas, del mercado o del az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conviene registrar: si hiciste la acción, no si el mundo respondió como esperab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67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rase no es un conjur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765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alor de una afirmación no está en lo que promete sino en lo que te recuerda hacer. Si la frase no cambia ninguna conducta, no está trabajando: está sonan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cuatro filt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que una frase pase de deseo a práctica necesita cuatro condiciones. Primera: estar en primera persona, porque solo puedes comprometerte con lo que tú haces. Segunda: hablar en presente de la acción, no del resultado. Tercera: nombrar una acción concreta, con un verbo que se pueda ver. Cuarta: no prometer un desfase futuro. Los cuatro filtros se aplican en orden y se pueden resumir en una pregunta: ¿puedo marcar esta frase al final del día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cuatro filt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el paso dos: la mayoría de las afirmaciones fallan ahí, porque discuten con el presente o aplazan la acción para un futuro que no lle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reescritur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cuatro filt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iltro más importante es el segundo, porque obliga a distinguir dos presentes que suenan igual. «Yo soy constante» describe un estado; «hoy escribo tres líneas» describe una acción. El primero no se puede comprobar y además invita a discutir con la experiencia. El segundo se cumple o no se cumple, y esa información vale más que cualquier sensación de haber acert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cuatro filt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filtros se aplican en orden. Si una frase falla en el último, todavía puede servir como intención, pero no como afirmación verific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filtr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s cuatro filt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prác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dos trampas: negar el presente y prometer el futu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 el presente parece una forma de corregir lo que no gusta: «no estoy cansado», «no soy tímido», «no me da miedo». El problema es que la negación mantiene la atención en aquello que se quiere evitar. La frase no dice qué hacer; dice qué no ser. Y como el cansancio o la timidez siguen ahí, la persona concluye que la afirmación no funciona, cuando en realidad estaba mal escri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dos trampas: negar el presente y prometer el futu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el futuro tiene el defecto contrario: suena motivador y no compromete a nada. «Algún día tendré mi propio negocio» puede repetirse durante años sin que cambie una sola hora del día. La versión útil no elimina el sueño: lo traduce a una acción de hoy. El sueño puede seguir siendo grande; la acción tiene que caber en la agen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s dos trampas: negar el presente y prometer el futu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genéricas y su versión comprobable. Los ejemplos son ficticios y sirven de modelo, no de testimoni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000375"/>
                <a:gridCol w="31146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gené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escritura comprob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ezco un buen tr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nombra acción ni se puede comprob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reviso dos ofertas y actualizo mi currículu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oy tím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ega el presente y fija la atención en lo que ev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saludo a una persona nueva y le pregunto su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ún día seré discipli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aza la acción a un futuro si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estudio veinte minutos antes de mirar el 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000375"/>
                <a:gridCol w="31146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gené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escritura comprob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me sale b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global y contradice lo que la persona 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pido ayuda con la tarea que me está cost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y una persona s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bla de un estado que no depende de la fr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camino quince minutos y bebo agua antes del caf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procedimiento completo. No son testimonios ni personas rea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merezco un buen trabajo» a una acción de hoy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rezco un buen trabajo». Es una frase que suena justa y no dice qué hacer. Además, merecer no depende de la persona: depende de una decisión aje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merezco un buen trabajo» a una acción de hoy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rue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iega el presente, pero promete un resultado que no controlas. Falla el cuarto filtr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merezco un buen trabajo» a una acción de hoy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reescri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 reviso dos ofertas y actualizo mi currículum». Primera persona, presente, dos acciones que se pueden 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de «merezco un buen trabajo» a una acción de hoy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l día se marca sí o no. Si no se hizo, la frase era decoración; si se hizo, hay algo que revisar maña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no soy tímido» a una escena concret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soy tímido». La persona la repite antes de una reunión y siente que la frase le recuerda justo lo que te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no soy tímido» a una escena concret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rue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ega el presente y no propone ninguna acción. Falla el segundo filtro y también el tercer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no soy tímido» a una escena concret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reescri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 saludo a una persona nueva y le pregunto su nombre». No niega la timidez: le da una conducta alternativ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de «no soy tímido» a una escena concret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si saludó y qué pasó. No se anota si dejó de ser tímido, porque eso no es una acción y no se puede medir en un dí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hoja con cinco columnas: la frase original, qué filtro falla, la reescritura, la acción concreta y la marca del día. No se trata de escribir frases nuevas cada mañana: se trata de elegir cinco y sostenerlas durante una semana para ver qué ocurre con la conduct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tercera fila: la frase se vuelve útil cuando nombra algo que ocurre hoy y que puedes marcar al final del d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cascada-frase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siete días, marca cada frase al final del día con un sí o un no. Al terminar, cuenta cuántas veces cumpliste cada acción y pregúntate qué frase te resultó más fácil y por qué. Ese dato es más útil que cualquier sensación de motivación: te dice qué tipo de acción tiendes a sostener y cuál conviene reducir hasta que quepa en tu d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rase no se cumplió ningún día, no es que te falte fe: probablemente la acción era demasiado grande o demasiado vag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rase se cumplió casi todos los días, ya tienes una práctica y puedes subir el nivel de la 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rase se cumple pero no cambia nada de lo que te importa, revísala: puede estar resolviendo un problema que no tien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reescrituras cumple los cuatro filtr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Yo soy una persona exitosa y todo me sale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oy escribo tres líneas del informe antes de abrir el corre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voy a fracasar en la presentación del vier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gún día tendré un trabajo que me guste de verda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firmación útil puede empezar con «no» si la persona quiere dejar de sentir al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firmación comprobable se escribe en primera persona, en tiempo ___, y nombra una ___ que puedes marcar al final del dí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frase genérica con su reescritura comprob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erezco un buen traba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soy tími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gún día estudiaré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oy saludo a una persona nueva y le pregunto su nomb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oy repaso dos páginas antes de cen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Hoy reviso dos ofertas y actualizo mi currículu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el filtro que incumple o si los cump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mple los filtr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iega el pres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mete el futu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Hoy escribo tres líneas del inform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estoy cans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gún día tendré mi propio negoci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y llamo a una persona y le pregunto cómo está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me da miedo hablar en públ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Voy a ser disciplinado el próximo m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reescribir una afi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r la frase tal como se di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al final del día si se cumpli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robar si niega el presente o promete el futu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escribir en primera persona con una acción de hoy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anotó estas frases para su semana. Marca las que no cumplen los filt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oy escribo una lista de tres tareas y elijo la prime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soy una persona desorganiz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lgún día tendré todo bajo contro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oy dedico diez minutos a ordenar mi escritor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Merezco que las cosas me salgan bie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cinco frases y un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scribe cinco afirmaciones que uses o hayas escuchado y reescríbelas con los cuatro filtros. Para cada una anota la frase original, el filtro que falla, la versión nueva y la acción que vas a marcar durante siete días. Termina con una línea: cuál de las cinco te parece más fácil de cumplir y por qué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acción no cabe en una línea, todavía es un deseo. Si la frase nueva te suena a promesa, vuelve al cuarto filtro: quita el resultado y deja solo lo que hac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Memoria: los filtros y sus pregu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frase empieza por y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pres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ribe algo que haces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comprob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puede marcar al final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ación del pres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iene la atención en lo que no qui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 de fut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aza la acción para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para saber si la cumpl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Memoria: los filtros y sus pregunta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2-oa02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falla una afirmación global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contradice lo que la persona ve y no pide ninguna acción concret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filtros necesita una frase útil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persona, presente de la acción, acción comprobable y ninguna promesa de resultad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blema tiene negar el presente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 la atención en lo que se quiere evitar y no ofrece una conducta alternativ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blema tiene prometer el futuro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za la acción y permite repetir la frase durante años sin cambiar na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sabe si la frase sirvió?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cinco frases y un registro · Tarjetas de repaso antes de la lección tre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un registro diario de si hiciste la acción, no con la sensación de haber acertad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afirma que una frase cambie el mundo exterior. Afirma algo más pequeño y comprobable: una formulación precisa hace visible la acción y permite registrarla. Los textos de la tradición del Nuevo Pensamiento se citan como tradición y están en dominio público; la divulgación psicológica sobre autoafirmación y diálogo interno sirve para separar la práctica del eslog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James+Allen+As+a+Man+Thinketh"/>
              </a:rPr>
              <a:t><![CDATA[Project Gutenberg: James Allen, 190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xto original permite ver cómo se formulaba la idea antes de los manuales actual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self-affirmation» y «self-talk» para leer qué se ha estudiado y con qué límite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os cuatro filtros y una hoja con cinco frases reescritas. Sabes por qué una afirmación global no se puede comprobar, por qué negar el presente mantiene la atención en lo que evitas y por qué prometer el futuro aplaza la acción. Lo siguiente es la gratitud: qué se ha estudiado de verdad, qué tamaño tienen esos efectos y por qué no sustituyen la atención de un profesional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0-lle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1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2-sort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2"/>
              </a:rPr>
              <a:t><![CDATA[Cómo se formula una afirmación que no 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5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3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4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reescribir una frase para que nombre una acción de hoy y se pueda marcar. Siguiente lección: qué se ha estudiado sobre la gratitu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os cuatro filtros y aplica uno por uno a la frase que falló. Casi siempre el problema está en el tiempo verbal: la frase habla del resultado y no de lo que haces ho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2026-11-01T05:49:44Z</dcterms:created>
  <dcterms:modified xsi:type="dcterms:W3CDTF">2026-11-01T05:49:44Z</dcterms:modified>
  <dc:title>Cómo se formula una afirmación que no mienta</dc:title>
  <dc:description>Presentación editable del OA «Cómo se formula una afirmación que no mienta». Enlace: https://atraccion.lumbre.lat/object/atr-man-r02-oa02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