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an-r02-oa04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an-r02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Por qué la especificidad importa más que la cantidad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Los tres minutos, en detall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an-r02-oa04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lista de diez y el detalle que se recuer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li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persona escribe diez cosas: familia, trabajo, salud, casa, comida, amigos, mascota, transporte, música y descanso. Tarda dos minutos y no recuerda ninguna al día sigu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lista de diez y el detalle que se recuer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detal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 día siguiente elige una sola: «gracias a mi hermana por mandarme un mensaje antes de la entrevista». Tiene persona, acción y mo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lista de diez y el detalle que se recuer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dif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lista activa categorías; el detalle activa una escena. La escena se puede recordar, contar y convertir en una acción: responder el mensaje o llam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lista de diez y el detalle que se recuer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si hizo la práctica y si hizo la acción. Al final de la semana compara: ¿qué detalle recuerda mejor y por qué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día difíc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El d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persona tuvo un día malo: llegó tarde, discutió en el trabajo y no terminó lo que quería. Se sienta a hacer la práctica y no encuentra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día difíc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ten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tentación es escribir «gracias por un día perfecto» o saltarse la práctica porque no se siente agradecida. Las dos opciones niegan lo que pas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día difíc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El detalle neut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: «gracias al guardia del edificio por esperarme con la puerta abierta». No niega el mal día; registra un hecho pequeño que sí ocurr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día difíc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cier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ierra con una acción mínima: mañana le da las gracias en persona. La práctica no cambió el día; le dio un lugar donde mi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. Lo que te llevas: la práctica y su registro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Gracias a Ana por llamarme el martes cuando estaba preocup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frase nombra una persona, una acción y un momento, y deja ver por qué importó. Las otras tres son categorías o fórmulas generales: se pueden escribir sin mirar lo que ocurrió y no dejan un recuerdo concr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tabla de genérico frente a específ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4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áctica pide tres detalles concretos, no diez frases. Un detalle con persona, acción y motivo produce atención y memoria; una lista de categorías se escribe en automático y no deja huella. La cantidad no compensa la falta de especific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cascada del detal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4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21 minutos (tolerancia ±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Tres minutos por siete días son veintiún minutos. La cuenta importa porque muestra que la práctica no requiere una hora: requiere un espacio pequeño y repet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el registro de siete d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4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res ·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Tres detalles y una acción: los detalles se anotan en el minuto dos y la acción se elige en el cierre. Sin la acción, la práctica se queda en el cuade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el flujo de los tres minu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4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inuto 1 → Llegar con tres respira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 2 → Anotar tres detalles concre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 3 → Cerrar con una frase y una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 los tres minutos tiene las tres tareas en orden. La estructura es fija: si se cambia el orden, la práctica pierde el cierre que la conecta con la condu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4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Gracias a Ana por llamarme el martes → Específ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Gracias por mi familia → Genér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Gracias a Luis por explicarme la tarea → Específ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racias por la vida → Genér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Gracias por el café de las siete → Específ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Gracias por todo → Genér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rase específica nombra a alguien, una acción y un momento. La genérica nombra una categoría que se puede escribir sin recordar nada. La diferencia se nota al día siguiente: solo la primera se puede reconstru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4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Clasific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legar con tres respiraciones → Anotar tres detalles con persona, acción y motivo → Cerrar con una frase y elegir una acción → Registrar qué anoté y qué hi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llega, después se anotan los detalles, luego se cierra con una acción y al final se registra. El registro va después de los tres minutos, no dentro: la práctica no se interrumpe para llenar una tab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 los tres minutos y la sección 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an-r02-oa04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haz la práctica ahora mismo. Escribe tres detalles con persona, acción y motivo, una frase de cierre y una acción pequeña para hoy. Después anota una línea de registro: qué escribiste y qué vas a hacer. Si hoy no encuentras tres detalles, escribe uno y deja los otros en blan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Lo que te llevas: la práctica y su registro · Memoria: los minutos y sus tare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Lo que te llevas: la práctica y su registro · Memoria: los minutos y sus tare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o dura la práctic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res minutos, con una estructura fija de llegada, detalles y cier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anota en el minuto d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res detalles con persona, acción y mo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importa la especificida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un detalle concreto produce atención y memoria; una categoría se escribe en automá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hace en el minuto tr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errar con una frase y elegir una acción pequeña para ho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asa si un día cuesta encontrar gratitu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 anota un detalle neutral o se suspende la práctica; no se fuerza una emoción que no está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an-r02-oa04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187" r:id="rId1"/>
    <p:sldLayoutId id="2482525188" r:id="rId2"/>
    <p:sldLayoutId id="2482525189" r:id="rId3"/>
    <p:sldLayoutId id="248252519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23ffb8577b2460ade1c36719f17872ed27f29a03dabddbb1.jpg"/>
  <Relationship Id="rId3" Type="http://schemas.openxmlformats.org/officeDocument/2006/relationships/hyperlink" Target="https://atraccion.lumbre.lat/object/atr-man-r02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hyperlink" Target="https://atraccion.lumbre.lat/object/atr-man-r02-oa04" TargetMode="External"/>
  <Relationship Id="rId4" Type="http://schemas.openxmlformats.org/officeDocument/2006/relationships/hyperlink" Target="https://atraccion.lumbre.lat/object/atr-man-r02-oa04" TargetMode="External"/>
  <Relationship Id="rId5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hyperlink" Target="https://atraccion.lumbre.lat/object/atr-man-r02-oa04" TargetMode="External"/>
  <Relationship Id="rId4" Type="http://schemas.openxmlformats.org/officeDocument/2006/relationships/hyperlink" Target="https://atraccion.lumbre.lat/object/atr-man-r02-oa04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hyperlink" Target="https://atraccion.lumbre.lat/object/atr-man-r02-oa04" TargetMode="External"/>
  <Relationship Id="rId4" Type="http://schemas.openxmlformats.org/officeDocument/2006/relationships/hyperlink" Target="https://atraccion.lumbre.lat/object/atr-man-r02-oa04" TargetMode="External"/>
  <Relationship Id="rId5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hyperlink" Target="https://atraccion.lumbre.lat/object/atr-man-r02-oa04" TargetMode="External"/>
  <Relationship Id="rId4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hyperlink" Target="https://pubmed.ncbi.nlm.nih.gov/" TargetMode="External"/>
  <Relationship Id="rId4" Type="http://schemas.openxmlformats.org/officeDocument/2006/relationships/hyperlink" Target="https://www.apa.org/" TargetMode="Externa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an-r02-oa04" TargetMode="External"/>
  <Relationship Id="rId3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atitu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nu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an-r02-oa04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una práctica breve de gratitud con estructura fija y explicar por qué la especificidad importa más que la cantidad de fras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minutos, una estructura fija y tres detalles concretos: eso es toda la práctica. La lección te guía por el minuto de llegada, el minuto de los detalles y el minuto del cierre, y explica por qué una frase específica enseña más que diez genéricas. Incluye dos ejemplos resueltos, un registro de siete días y criterios para decidir si la práctica te sirve o 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gratitud · práctica breve · atención · especificidad · registro · bienestar · rutina · autoayud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ratitud se practica mal por dos motivos: se hace en tandas largas que no caben en el día, o se hace con frases tan generales que no dejan rastro. Esta lección propone lo contrario: tres minutos, siempre en el mismo orden, con tres detalles que tengan persona, acción y motivo. Al terminar vas a poder ejecutar la práctica sin mirar las instrucciones, explicar por qué un detalle vale más que diez frases y llevar un registro de siete días para decidir si la conserva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tiempo necesita una práctica de gratitud para ser una práctica? Menos del que parece: tres minutos con estructura fija y un detalle concreto valen más que media hora de frases vaga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estructura de los tres minu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áctica tiene tres minutos y tres fases. En el primero, la persona llega: tres respiraciones lentas y una frase sencilla que la traiga al momento. En el segundo, anota tres detalles de gratitud con la misma estructura: una persona, una acción y un motivo. En el tercero, cierra con una frase y elige una acción pequeña para el resto del día. Después, fuera de los tres minutos, escribe una línea de registr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estructura de los tres minu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nuto dos es el que hace el trabajo. Si ahí escribes «mi familia» o «mi trabajo», la práctica se queda en la superfici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an-tres-minutos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estructura de los tres minu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den importa porque cada fase prepara la siguiente. Sin el minuto de llegada, la persona escribe desde la prisa y produce frases automáticas. Sin el minuto de los detalles, la práctica se queda en una lista de categorías. Sin el cierre, no hay puente entre lo que se agradeció y lo que se va a hacer. La estructura no es una ceremonia: es lo que evita que la práctica se convierta en un trámi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estructura de los tres minu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ocurre en cada minuto y qué se escribe. La tabla sirve como guion para la primera vez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400175"/>
                <a:gridCol w="3829050"/>
                <a:gridCol w="28860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inu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crib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 respiraciones y una frase de lleg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quí estoy, con lo que ha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 detalles con persona, acción y mo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 líneas, una por detal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frase de cierre y una acción para ho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frase y un verbo con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la especificidad importa más que la canti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lista de diez cosas genéricas se puede escribir en un minuto y no deja ninguna huella. «Gracias por mi familia, mi trabajo, mi salud, mis amigos...» es una enumeración de categorías, no un recuerdo. En cambio, «gracias a Ana por llamarme el martes cuando estaba preocupado» obliga a reconstruir una escena: quién, qué hizo y por qué importó. Esa reconstrucción es la que produce atención y memor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la especificidad importa más que la canti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tercera columna: el detalle incluye una persona, una acción y un momento. Sin esos tres datos, la frase no se recuer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an-generico-especific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la especificidad importa más que la cantidad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pecificidad también protege de la trampa de la cantidad. Cuando el objetivo es llenar diez renglones, la persona empieza a repetir y a exagerar; cuando el objetivo es un solo detalle verdadero, no hace falta inventar nada. Tres detalles bien elegidos son suficientes para los tres minutos, y dejan espacio para el cierre y la ac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: alguien concreto, con nombre o con una relación cla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671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36671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: algo que esa persona hizo, no una cualidad que tie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or qué la especificidad importa más que la cantidad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866900"/>
            <a:ext cx="8115300" cy="14954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866900"/>
            <a:ext cx="38100" cy="14954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o: por qué te importó, en una frase que puedas recordar maña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9431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a práctic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3431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os tres minutos, en detal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nuto de llegada no busca relajación: busca presencia. Tres respiraciones son suficientes para notar que se está respirando y para dejar el teléfono a un lado. La frase de llegada puede ser tan simple como «aquí estoy, con lo que hay». No hace falta que sea bonita; hace falta que sea verdade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os tres minutos, en detal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nuto de los detalles es el corazón de la práctica. Se eligen tres momentos, no tres categorías, y se escriben con la estructura completa. Si un día cuesta encontrar tres, se puede anotar uno solo y dejar los otros dos en blanco: la práctica no exige completar un formulario, exige mirar con atención. En un día difícil, un detalle neutral también cuent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os tres minutos, en detal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en el eslabón del significado: sin un porqué, el detalle se olvida y la práctica se vuelve una lista de palabr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an-detalle-caden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os tres minutos, en detal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nuto de cierre conecta la gratitud con la conducta. La frase puede ser «esto es lo que hoy sostengo»; la acción, algo pequeño y concreto: llamar a la persona, devolver un favor, escribir una nota. La práctica no termina en el cuaderno: termina en una acción que se puede hacer antes de que acabe el dí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condición importante: la práctica no debe convertirse en una obligación de estar bien. Si la persona está atravesando un duelo o un episodio de ansiedad, forzar gratitud puede aumentar la culpa. En ese caso, la práctica se reduce a un detalle neutral o se suspende, y se busca acompañamiento profesiona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ver la diferencia entre una lista y un detalle. No son testimonios ni personas rea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la lista de diez y el detalle que se recuerda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li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escribe diez cosas: familia, trabajo, salud, casa, comida, amigos, mascota, transporte, música y descanso. Tarda dos minutos y no recuerda ninguna al día siguient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la lista de diez y el detalle que se recuerda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detal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día siguiente elige una sola: «gracias a mi hermana por mandarme un mensaje antes de la entrevista». Tiene persona, acción y motiv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la lista de diez y el detalle que se recuerda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difere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sta activa categorías; el detalle activa una escena. La escena se puede recordar, contar y convertir en una acción: responder el mensaje o llamarl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la lista de diez y el detalle que se recuerda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regist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si hizo la práctica y si hizo la acción. Al final de la semana compara: ¿qué detalle recuerda mejor y por qué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el día difícil · Paso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El d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tuvo un día malo: llegó tarde, discutió en el trabajo y no terminó lo que quería. Se sienta a hacer la práctica y no encuentra na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el día difícil · Paso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tent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entación es escribir «gracias por un día perfecto» o saltarse la práctica porque no se siente agradecida. Las dos opciones niegan lo que pasó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el día difícil · Paso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El detalle neutr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: «gracias al guardia del edificio por esperarme con la puerta abierta». No niega el mal día; registra un hecho pequeño que sí ocurrió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el día difícil · Paso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cier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 con una acción mínima: mañana le da las gracias en persona. La práctica no cambió el día; le dio un lugar donde mira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la práctica hecha hoy y un registro de siete días. El registro tiene tres columnas: qué detalle anoté, qué acción elegí y si la hice. No se anota si la vida mejoró: se anota si la práctica se hizo y qué produjo en la conduc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6098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ráctica se hizo pero la acción no, revisa el tamaño de la acción: probablemente era demasiado gran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337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33337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ráctica no se hizo, pregúntate qué la interrumpió: la hora, el lugar o el cansanci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ráctica se hizo y la acción también, conserva la estructura y cambia solo el conten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final de la semana, lee las tres columnas y decide. La práctica se conserva si te ayudó a mirar con atención y a hacer algo pequeño; se ajusta si el horario no funciona; se retira si se volvió una obligación que te deja peor. Esa decisión es tuya y se toma con datos, no con culp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práctica y su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frases cumple mejor el criterio de especificidad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Gracias por mi familia, que es lo más importa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racias a Ana por llamarme el martes cuando estaba preocup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Gracias por todo lo que teng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racias por la vida y sus bendicion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práctica y su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práctica de tres minutos, anotar diez frases genéricas vale más que anotar un solo detalle concre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práctica y su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practicas tres minutos al día durante siete días, ¿cuántos minutos acumul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minutos): ________________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práctica y su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áctica pide ___ detalles específicos y termina con una ___ para ho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práctica y su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minuto con lo que se hace en é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Minuto 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inuto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inuto 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notar tres detalles concret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errar con una frase y una acción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legar con tres respiraciones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práctica y su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según sea específica o genér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pecífi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Genéric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Gracias a Ana por llamarme el mart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Gracias por mi famili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Gracias a Luis por explicarme la tare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racias por la vid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Gracias por el café de las sie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Gracias por to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práctica y su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práctica de tres minu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legar con tres respiracion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gistrar qué anoté y qué hic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notar tres detalles con persona, acción y motiv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errar con una frase y elegir una acción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práctica y su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haz la práctica ahora mismo. Escribe tres detalles con persona, acción y motivo, una frase de cierre y una acción pequeña para hoy. Después anota una línea de registro: qué escribiste y qué vas a hacer. Si hoy no encuentras tres detalles, escribe uno y deja los otros en blan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busques frases bonitas: busca hechos que puedas reconstruir mañana. Si el detalle no tiene persona, acción o motivo, todavía es una categorí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Memoria: los minutos y sus tare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nuto 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egar con tres respir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nuto 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 detalles concre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nuto 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 y acción para ho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talle específ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ona, acción y mo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talle genér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categoría sin esce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anoté y qué hi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Memoria: los minutos y sus tareas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an-r02-oa04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Tarjetas de repaso antes de la lección cinco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dura la práctica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Tarjetas de repaso antes de la lección cinco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minutos, con una estructura fija de llegada, detalles y cierr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Tarjetas de repaso antes de la lección cinco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anota en el minuto dos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Tarjetas de repaso antes de la lección cinco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detalles con persona, acción y motivo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Tarjetas de repaso antes de la lección cinco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importa la especificidad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Tarjetas de repaso antes de la lección cinco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un detalle concreto produce atención y memoria; una categoría se escribe en automático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Tarjetas de repaso antes de la lección cinco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hace en el minuto tres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Tarjetas de repaso antes de la lección cinco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 con una frase y elegir una acción pequeña para hoy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Tarjetas de repaso antes de la lección cinco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 si un día cuesta encontrar gratitud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práctica y su registro · Tarjetas de repaso antes de la lección cinco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nota un detalle neutral o se suspende la práctica; no se fuerza una emoción que no está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escribe una práctica y su registro; no afirma que produzca un resultado terapéutico. La investigación sobre gratitud se consulta en las bases enlazadas, y la referencia de salud mental sirve para recordar que un malestar persistente necesita atención profesional, no solo una libre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ubmed.ncbi.nlm.nih.gov/"/>
              </a:rPr>
              <a:t><![CDATA[PubMe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147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«gratitude» y «well-being» para leer los ensayos y los meta-análisis que sostienen el resumen de la lección anteri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www.apa.org/"/>
              </a:rPr>
              <a:t><![CDATA[American Psychological Association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divulgación sobre gratitud, atención y hábitos para contrastar la práctica con fuentes académica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la práctica completa: tres minutos, tres fases y tres detalles con persona, acción y motivo. Sabes por qué la especificidad importa más que la cantidad y cómo registrar siete días para decidir si la conservas. Lo siguiente es la atención plena: el músculo de volver, que se entrena con la misma lógica de práctica breve y registro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9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30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b31-num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2-llen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3-match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an-r02-oa04"/>
              </a:rPr>
              <a:t><![CDATA[Práctica de gratitud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5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4-so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5-secue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hacer la práctica de tres minutos y registrar qué ocurrió. Siguiente lección: atención plena y el músculo de volv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l flujo de los tres minutos y revisa el orden. Casi siempre el fallo está en saltarse el cierre: sin una acción para hoy, la práctica se queda en el cuadern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2026-11-01T04:55:14Z</dcterms:created>
  <dcterms:modified xsi:type="dcterms:W3CDTF">2026-11-01T04:55:14Z</dcterms:modified>
  <dc:title>Práctica de gratitud en tres minutos</dc:title>
  <dc:description>Presentación editable del OA «Práctica de gratitud en tres minutos». Enlace: https://atraccion.lumbre.lat/object/atr-man-r02-oa04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