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presProps" Target="presProps.xml"/>
  <Relationship Id="rId60" Type="http://schemas.openxmlformats.org/officeDocument/2006/relationships/viewProps" Target="viewProps.xml"/>
  <Relationship Id="rId6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5]]></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an-r02-oa05]]></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é es atender la respiración»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an-r02-oa05]]></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an-r02-oa05]]></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La práctica de tres minutos» (2 de 3).]]></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La práctica de tres minutos» (3 de 3).]]></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an-r02-oa05]]></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primera sesión de tres minu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Antes de empe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persona se sienta, pone el teléfono boca abajo y elige el abdomen como ancla. No sabe si lo está haciendo bi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5]]></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primera sesión de tres minu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o que ocu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 los veinte segundos está pensando en una respuesta de trabajo. Lo nota, vuelve al abdomen y cuenta una vue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5]]></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primera sesión de tres minu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El recu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tres minutos cuenta nueve vueltas. Se siente tentada a concluir que no sirve porque se distrajo mu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5]]></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primera sesión de tres minu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lectura corre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ueve vueltas son nueve repeticiones. El dato útil no es «me distraje», sino «volví nueve veces»; la próxima sesión compara el número, no el áni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5]]></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sesión con su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situ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Otra persona practica después de comer y siente sueño. Se le cierran los ojos y pierde el hi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5]]></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sesión con su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ten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iensa que la práctica no funciona porque no logra mantenerse despierto, y decide no volver a hace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5]]></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sesión con su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El aju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mbia la hora, endereza la espalda y abre los ojos. La práctica no cambia; cambia la con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5]]></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sesión con su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o que se regi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sueño» junto al número de vueltas. Si el sueño se repite, prueba otra hora antes de concluir que la práctica no sir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5]]></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El registro de las vueltas» (2 de 3).]]></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El registro de las vueltas» (3 de 3).]]></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n elegir un ancla y volver a ella cada vez que notes que te distraji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ejercicio no pide vaciar la mente ni repetir frases: pide notar la distracción y regresar. La vuelta es la repetición que se practica; la ausencia de pensamientos no es el crite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el flujo del ciclo de la a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an-r02-oa05]]></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distracción es la señal que permite practicar la vuelta. El fracaso no está en perder el hilo, sino en no notarlo o en abandonar por haberlo perdido. La lección cuenta vueltas, no sesiones perfec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tabla de las tres ideas que conviene so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an-r02-oa05]]></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ncla → El punto al que vuelves: la respi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istracción → La mente que se va a un pens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uelta → El regreso al ancla, contado una v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rol atencional → Elegir y reorientar la a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 la atención usa las cuatro nociones. La vuelta es la unidad de práctica; el control atencional es la capacidad que se ejercita con esas vuel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an-r02-oa05]]></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Notar que te fuiste y volver → Parte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Vaciar la mente de todo pensamiento → Idea equivoc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ontar cada regreso al ancla → Parte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Regañarte por haber perdido el hilo → Idea equivoc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Sostener la postura y seguir aunque haya tensión → Parte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Buscar una sensación especial para saber que funcionó → Idea equivoc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as tres ideas que conviene soltar y la sección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an-r02-oa05]]></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entarte y elegir el punto donde sientes la respiración → Respirar sin forzar y dejar que la atención se pose → Notar la distracción y volver al ancla, contando la vuelta → Terminar y anotar el número de vuel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el asiento y el ancla, después la respiración natural, luego las vueltas y al final el registro. El orden importa poco si falta el tercer paso: sin vuelta no hay prác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la cascada del entren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an-r02-oa05]]></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i me distraje, entonces no sirvo para 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frase convierte la distracción en un defecto personal; la cuarta afirma haber vaciado la mente, que no es el objetivo ni un criterio de logro. Las otras tres describen la práctica tal como se enseñ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an-r02-oa05]]></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olver · vue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olver y vuelta: el regreso es la unidad de práctica. Si la frase se completa al revés, todavía se está pensando en no distrae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l ciclo de la atención y la sección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an-r02-oa05]]></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siete días de práctica de tres minutos. Cada día anota solo tres cosas: si te sentaste, cuántas vueltas contaste y una frase sobre lo que notaste antes y después. No califiques la práctica como buena o mala. Al final de la semana lee la hoja y escribe una línea: ¿qué te dice el número de vueltas sobre tu manera de aten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5]]></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El registro de las vueltas · Memoria: el ciclo de la a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5]]></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El registro de las vueltas · Memoria: el ciclo de la a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5]]></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practica en la atención a la respi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Volver al ancla cada vez que la mente se va; la vuelta es la repet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5]]></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es 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Vaciar la mente, no distraerse nunca o relajarse a la fuer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5]]></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cuenta en 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s vueltas, no los minutos de mente en blan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5]]></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el control atenc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capacidad de elegir a qué atiendes y de reorientarte cuando te has 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5]]></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ha estudiado sobre la a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rácticas breves de reorientación; los efectos reportados son modestos y variables, no un trat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5]]></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5]]></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1094" r:id="rId1"/>
    <p:sldLayoutId id="2482531095" r:id="rId2"/>
    <p:sldLayoutId id="2482531096" r:id="rId3"/>
    <p:sldLayoutId id="2482531097"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bad2b56e53a649e5e2bdabf575bb0d1579c55bcae28b5a231.jpg"/>
  <Relationship Id="rId3" Type="http://schemas.openxmlformats.org/officeDocument/2006/relationships/hyperlink" Target="https://atraccion.lumbre.lat/object/atr-man-r02-oa05"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5"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5"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5"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5"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5"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5"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5"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5"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5" TargetMode="External"/>
  <Relationship Id="rId3" Type="http://schemas.openxmlformats.org/officeDocument/2006/relationships/hyperlink" Target="https://atraccion.lumbre.lat/object/atr-man-r02-oa05" TargetMode="External"/>
  <Relationship Id="rId4" Type="http://schemas.openxmlformats.org/officeDocument/2006/relationships/hyperlink" Target="https://atraccion.lumbre.lat/object/atr-man-r02-oa05" TargetMode="External"/>
  <Relationship Id="rId5"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5"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5" TargetMode="External"/>
  <Relationship Id="rId3" Type="http://schemas.openxmlformats.org/officeDocument/2006/relationships/hyperlink" Target="https://atraccion.lumbre.lat/object/atr-man-r02-oa05" TargetMode="External"/>
  <Relationship Id="rId4" Type="http://schemas.openxmlformats.org/officeDocument/2006/relationships/hyperlink" Target="https://atraccion.lumbre.lat/object/atr-man-r02-oa05" TargetMode="External"/>
  <Relationship Id="rId5"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5"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5"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5"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5" TargetMode="External"/>
  <Relationship Id="rId3" Type="http://schemas.openxmlformats.org/officeDocument/2006/relationships/hyperlink" Target="https://atraccion.lumbre.lat/object/atr-man-r02-oa05" TargetMode="External"/>
  <Relationship Id="rId4" Type="http://schemas.openxmlformats.org/officeDocument/2006/relationships/hyperlink" Target="https://atraccion.lumbre.lat/object/atr-man-r02-oa05"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5"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5"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5"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5"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5"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5"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5"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5"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5"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5"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5"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5"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5"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5"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5"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5"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5"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5"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5"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5"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5"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5"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5"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5"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5"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5" TargetMode="External"/>
  <Relationship Id="rId3" Type="http://schemas.openxmlformats.org/officeDocument/2006/relationships/hyperlink" Target="https://atraccion.lumbre.lat/object/atr-man-r02-oa05" TargetMode="External"/>
  <Relationship Id="rId4"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5"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5"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5"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5"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5"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5"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5"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5"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5"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5"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5" TargetMode="External"/>
  <Relationship Id="rId3" Type="http://schemas.openxmlformats.org/officeDocument/2006/relationships/hyperlink" Target="https://pubmed.ncbi.nlm.nih.gov/?term=mindfulness+brief+attention+practice" TargetMode="External"/>
  <Relationship Id="rId4" Type="http://schemas.openxmlformats.org/officeDocument/2006/relationships/hyperlink" Target="https://www.apa.org/topics/mindfulness" TargetMode="Externa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5" TargetMode="Externa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5"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5" TargetMode="External"/>
  <Relationship Id="rId3" Type="http://schemas.openxmlformats.org/officeDocument/2006/relationships/notesSlide" Target="../notesSlides/notesSlide56.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ten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le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úscul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volver]]></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man-r02-oa05"/>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5"/>
              </a:rPr>
              <a:t><![CDATA[Atención plena: el músculo de volv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acticar una atención breve a la respiración, explicar que el ejercicio consiste en volver y no en no distraerse, y describir su relación con el control atenciona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5"/>
              </a:rPr>
              <a:t><![CDATA[Atención plena: el músculo de volv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tención plena se confunde con dejar la mente en blanco. Esta lección propone lo contrario: un ejercicio breve en el que la mente se distrae y tú practicas el regreso. La respiración sirve de ancla; cada vez que notes que te fuiste, vuelves sin regañarte y cuentas la vuelta. Ese conteo es el registro. Se explica qué relación tiene esa repetición con el control atencional y por qué la práctica se separa de toda promesa terapéutica. Al terminar tendrás una rutina breve y una hoja de siete días.]]></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5"/>
              </a:rPr>
              <a:t><![CDATA[Atención plena: el músculo de volv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6]]></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atención plena · respiración · control atencional · distracción · práctica · registro · mindfulness · hábito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5"/>
              </a:rPr>
              <a:t><![CDATA[Atención plena: el músculo de volv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6]]></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tender la respiración es una práctica sencilla y fácil de malinterpretar. Consiste en sentarte, elegir un punto donde sientes el aire y mantener ahí la atención el mayor tiempo posible. En cuanto te das cuenta de que te fuiste, vuelves. No hay nada más. La dificultad no está en la instrucción, sino en aceptar que la mente se va y que eso forma parte del ejercicio. Al terminar vas a poder hacer una práctica de tres minutos, explicar por qué el regreso es el ejercicio y llevar un registro de siete días que no dependa de la memori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5"/>
              </a:rPr>
              <a:t><![CDATA[Atención plena: el músculo de volv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6]]></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se entrena cuando vuelves al ancla? La respuesta es el regreso, no la ausencia de distracción. Esa diferencia cambia cómo se practica y cómo se mid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es atender la respira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5"/>
              </a:rPr>
              <a:t><![CDATA[Atención plena: el músculo de volv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fusión más común es creer que el objetivo es no distraerse. Si ese fuera el criterio, casi todas las sesiones serían un fracaso: la mente divaga, planifica, recuerda y critica. La práctica no consiste en impedir que eso ocurra, sino en notarlo y regresar. Cada regreso es una repetición, igual que cada escala que un músico corrige es parte del ensayo.]]></a:t>
            </a:r>
          </a:p>
        </p:txBody>
      </p:sp>
      <p:sp>
        <p:nvSpPr>
          <p:cNvPr id="8" name=""/>
          <p:cNvSpPr txBox="1"/>
          <p:nvPr/>
        </p:nvSpPr>
        <p:spPr>
          <a:xfrm>
            <a:off x="514350" y="32670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2670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e hace: elegir un ancla, notar la distracción y volver.]]></a:t>
            </a:r>
          </a:p>
        </p:txBody>
      </p:sp>
      <p:sp>
        <p:nvSpPr>
          <p:cNvPr id="10" name=""/>
          <p:cNvSpPr txBox="1"/>
          <p:nvPr/>
        </p:nvSpPr>
        <p:spPr>
          <a:xfrm>
            <a:off x="514350" y="36671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6671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e registra: cuántas vueltas hubo, no cuántos minutos de calm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es atender la respira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5"/>
              </a:rPr>
              <a:t><![CDATA[Atención plena: el músculo de volv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e deja fuera: el juicio sobre si la sesión fue buena o mal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músculo de volv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5"/>
              </a:rPr>
              <a:t><![CDATA[Atención plena: el músculo de volv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sicología de la atención distingue entre estar alerta, orientar la atención hacia un estímulo y controlar de forma voluntaria lo que se atiende. El tercer componente es el que se practica aquí: la capacidad de elegir y de reorientarte cuando algo te aparta. No es una facultad fija; se puede entrenar con repeticiones cortas, aunque los resultados que se reportan en la investigación son modestos y dependen de la persona y del context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músculo de volv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5"/>
              </a:rPr>
              <a:t><![CDATA[Atención plena: el músculo de volv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a tercera caja: el ejercicio no ocurre mientras estás concentrado, sino en el momento en que detectas la distracción y regresas.]]></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an-atencion-cicl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músculo de volv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5"/>
              </a:rPr>
              <a:t><![CDATA[Atención plena: el músculo de volv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igura muestra el ciclo completo. La distracción no es una interrupción del ejercicio: es la señal que permite que ocurra la vuelta. Si nunca te distraes, no hay nada que practicar; si te distraes y no lo notas, tampoco. El momento útil es el de la detección, justo antes de regresa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músculo de volv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5"/>
              </a:rPr>
              <a:t><![CDATA[Atención plena: el músculo de volv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tres filas describen criterios que hacen abandonar la práctica. Sustituirlos por la vuelta y el conteo la vuelve medible.]]></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an-atencion-tabl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práctica de tres minuto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5"/>
              </a:rPr>
              <a:t><![CDATA[Atención plena: el músculo de volv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versión mínima dura tres minutos y no necesita aplicación ni cojín especial. Siéntate con la espalda recta, apoya los pies en el suelo y elige el ancla. Puedes contar las respiraciones hasta cuatro y empezar otra vez, o contar solo las vueltas. Lo importante es que el conteo no se convierta en otra tarea que cumplir.]]></a:t>
            </a:r>
          </a:p>
        </p:txBody>
      </p:sp>
      <p:sp>
        <p:nvSpPr>
          <p:cNvPr id="8" name=""/>
          <p:cNvSpPr txBox="1"/>
          <p:nvPr/>
        </p:nvSpPr>
        <p:spPr>
          <a:xfrm>
            <a:off x="514350" y="32670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2670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éntate y elige el punto donde sientes la respiración.]]></a:t>
            </a:r>
          </a:p>
        </p:txBody>
      </p:sp>
      <p:sp>
        <p:nvSpPr>
          <p:cNvPr id="10" name=""/>
          <p:cNvSpPr txBox="1"/>
          <p:nvPr/>
        </p:nvSpPr>
        <p:spPr>
          <a:xfrm>
            <a:off x="514350" y="366712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66712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pira sin forzar; deja que la atención se pose en el ancla.]]></a:t>
            </a:r>
          </a:p>
        </p:txBody>
      </p:sp>
      <p:sp>
        <p:nvSpPr>
          <p:cNvPr id="12" name=""/>
          <p:cNvSpPr txBox="1"/>
          <p:nvPr/>
        </p:nvSpPr>
        <p:spPr>
          <a:xfrm>
            <a:off x="514350" y="40671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3" name=""/>
          <p:cNvSpPr txBox="1"/>
          <p:nvPr/>
        </p:nvSpPr>
        <p:spPr>
          <a:xfrm>
            <a:off x="762000" y="40671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notes que te fuiste, vuelve y cuenta una vuelt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práctica de tres minuto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5"/>
              </a:rPr>
              <a:t><![CDATA[Atención plena: el músculo de volv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terminar, anota el número de vueltas y una frase de lo que notaste.]]></a:t>
            </a:r>
          </a:p>
        </p:txBody>
      </p:sp>
      <p:sp>
        <p:nvSpPr>
          <p:cNvPr id="9" name=""/>
          <p:cNvSpPr txBox="1"/>
          <p:nvPr/>
        </p:nvSpPr>
        <p:spPr>
          <a:xfrm>
            <a:off x="514350" y="19431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hace falta cerrar los ojos ni quedarse quieto como una estatua. Puedes hacerlo con los ojos abiertos, mirando un punto fijo. Si aparece sueño, endereza la espalda y abre los ojos; si aparece inquietud, permite que el cuerpo se mueva un poco y vuelve. La postura sirve a la atención, no al revé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práctica de tres minuto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5"/>
              </a:rPr>
              <a:t><![CDATA[Atención plena: el músculo de volv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6]]></a:t>
            </a:r>
          </a:p>
        </p:txBody>
      </p:sp>
      <p:sp>
        <p:nvSpPr>
          <p:cNvPr id="7" name="" descr=""/>
          <p:cNvSpPr/>
          <p:nvPr/>
        </p:nvSpPr>
        <p:spPr>
          <a:xfrm>
            <a:off x="514350" y="1219200"/>
            <a:ext cx="8115300" cy="14192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i la práctica te mare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uelve a la respiración natural y abre los ojos. Si aparece una emoción intensa o ansiedad, detente y busca apoyo; esta práctica no es una terapia.]]></a:t>
            </a:r>
          </a:p>
        </p:txBody>
      </p:sp>
      <p:sp>
        <p:nvSpPr>
          <p:cNvPr id="11" name=""/>
          <p:cNvSpPr txBox="1"/>
          <p:nvPr/>
        </p:nvSpPr>
        <p:spPr>
          <a:xfrm>
            <a:off x="514350" y="26384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minutos son suficientes para empezar porque lo que se entrena es la vuelta, no la resistencia. Una sesión larga sin regresos no enseña más que una corta con diez regresos. Si tienes poco tiempo, elige la versión corta y hazla; la práctica que se hace vale más que la que se plane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práctica de tres minu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5"/>
              </a:rPr>
              <a:t><![CDATA[Atención plena: el músculo de volv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ascada muestra por qué la distracción no es el enemigo: sin ella no habría vuelta que practicar.]]></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an-atencion-cascad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práctica de tres minu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5"/>
              </a:rPr>
              <a:t><![CDATA[Atención plena: el músculo de volv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ascada ordena lo que ocurre: la mente se va, te das cuenta, vuelves y sumas una repetición. Ningún paso exige un estado especial. El control atencional no aparece como un logro permanente, sino como una serie de vueltas que se pueden contar.]]></a:t>
            </a:r>
          </a:p>
        </p:txBody>
      </p:sp>
      <p:sp>
        <p:nvSpPr>
          <p:cNvPr id="8" name=""/>
          <p:cNvSpPr txBox="1"/>
          <p:nvPr/>
        </p:nvSpPr>
        <p:spPr>
          <a:xfrm>
            <a:off x="514350" y="26098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5"/>
              </a:rPr>
              <a:t><![CDATA[Atención plena: el músculo de volv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6]]></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ver cómo se lee una sesión. No son testimonios ni personas real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5"/>
              </a:rPr>
              <a:t><![CDATA[Atención plena: el músculo de volv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la primera sesión de tres minutos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Antes de empezar]]></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ersona se sienta, pone el teléfono boca abajo y elige el abdomen como ancla. No sabe si lo está haciendo bi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5"/>
              </a:rPr>
              <a:t><![CDATA[Atención plena: el músculo de volv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la primera sesión de tres minutos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 que ocurre]]></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los veinte segundos está pensando en una respuesta de trabajo. Lo nota, vuelve al abdomen y cuenta una vuelt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5"/>
              </a:rPr>
              <a:t><![CDATA[Atención plena: el músculo de volv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la primera sesión de tres minutos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recuent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tres minutos cuenta nueve vueltas. Se siente tentada a concluir que no sirve porque se distrajo much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5"/>
              </a:rPr>
              <a:t><![CDATA[Atención plena: el músculo de volv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la primera sesión de tres minutos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lectura correc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ueve vueltas son nueve repeticiones. El dato útil no es «me distraje», sino «volví nueve veces»; la próxima sesión compara el número, no el ánim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2: la sesión con sueño · Paso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5"/>
              </a:rPr>
              <a:t><![CDATA[Atención plena: el músculo de volv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situación]]></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tra persona practica después de comer y siente sueño. Se le cierran los ojos y pierde el hil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2: la sesión con sueño · Paso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5"/>
              </a:rPr>
              <a:t><![CDATA[Atención plena: el músculo de volv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tentación]]></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ensa que la práctica no funciona porque no logra mantenerse despierto, y decide no volver a hacerl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2: la sesión con sueño · Paso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5"/>
              </a:rPr>
              <a:t><![CDATA[Atención plena: el músculo de volv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ajuste]]></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mbia la hora, endereza la espalda y abre los ojos. La práctica no cambia; cambia la condició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2: la sesión con sueño · Paso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5"/>
              </a:rPr>
              <a:t><![CDATA[Atención plena: el músculo de volv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o que se registra]]></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sueño» junto al número de vueltas. Si el sueño se repite, prueba otra hora antes de concluir que la práctica no sirv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El registro de las vuelta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5"/>
              </a:rPr>
              <a:t><![CDATA[Atención plena: el músculo de volv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istro de esta lección es una hoja de siete días con tres columnas: día, número de vueltas y una frase sobre lo que notaste. No se anota el estado de ánimo como sentencia, ni se compara con la sesión ideal. Se anota lo que ocurrió para poder leerlo despué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El registro de las vuelta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5"/>
              </a:rPr>
              <a:t><![CDATA[Atención plena: el músculo de volv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final de la semana, mira la columna de vueltas sin interpretarla como nota. Un número alto puede significar mucha distracción o mucha honestidad para notarla; un número bajo puede significar calma o sueño. La comparación útil es contigo: ¿las vueltas se vuelven más rápidas?, ¿te cuesta menos regresar?, ¿la práctica cabe en tu dí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El registro de las vuelta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5"/>
              </a:rPr>
              <a:t><![CDATA[Atención plena: el músculo de volv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tención plena no es una cura ni una prueba de fuerza de voluntad. Es una práctica de reorientación que algunas personas encuentran útil y otras no. Si te deja más irritable, más ansioso o te quita sueño, ajusta la dosis o retírala; si el malestar persiste, consulta a un profesional. Esa decisión también forma parte de practicar con métod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5"/>
              </a:rPr>
              <a:t><![CDATA[Atención plena: el músculo de volv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El registro de las vuelt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qué consiste el ejercicio de atención de esta lección?]]></a:t>
            </a:r>
          </a:p>
        </p:txBody>
      </p:sp>
      <p:sp>
        <p:nvSpPr>
          <p:cNvPr id="9" name=""/>
          <p:cNvSpPr txBox="1"/>
          <p:nvPr/>
        </p:nvSpPr>
        <p:spPr>
          <a:xfrm>
            <a:off x="666750" y="1990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n dejar la mente completamente en blanco durante tres minutos.]]></a:t>
            </a:r>
          </a:p>
        </p:txBody>
      </p:sp>
      <p:sp>
        <p:nvSpPr>
          <p:cNvPr id="10" name=""/>
          <p:cNvSpPr txBox="1"/>
          <p:nvPr/>
        </p:nvSpPr>
        <p:spPr>
          <a:xfrm>
            <a:off x="666750" y="26860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n elegir un ancla y volver a ella cada vez que notes que te distrajiste.]]></a:t>
            </a:r>
          </a:p>
        </p:txBody>
      </p:sp>
      <p:sp>
        <p:nvSpPr>
          <p:cNvPr id="11" name=""/>
          <p:cNvSpPr txBox="1"/>
          <p:nvPr/>
        </p:nvSpPr>
        <p:spPr>
          <a:xfrm>
            <a:off x="666750" y="33813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n repetir una frase positiva hasta que desaparezcan los pensamientos.]]></a:t>
            </a:r>
          </a:p>
        </p:txBody>
      </p:sp>
      <p:sp>
        <p:nvSpPr>
          <p:cNvPr id="12" name=""/>
          <p:cNvSpPr txBox="1"/>
          <p:nvPr/>
        </p:nvSpPr>
        <p:spPr>
          <a:xfrm>
            <a:off x="666750" y="40767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n relajarse tanto que el cuerpo deje de sentir la respiració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5"/>
              </a:rPr>
              <a:t><![CDATA[Atención plena: el músculo de volv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El registro de las vuelt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sta práctica, distraerse significa que el ejercicio fracasó.]]></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5"/>
              </a:rPr>
              <a:t><![CDATA[Atención plena: el músculo de volv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El registro de las vuelt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término con su definición en la lecció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ncl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Distracción]]></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Vuelt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ontrol atencional]]></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mente que se va a un pensamiento]]></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regreso al ancla, contado una vez]]></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5"/>
              </a:rPr>
              <a:t><![CDATA[Atención plena: el músculo de volv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egir y reorientar la atención]]></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punto al que vuelves: la respiració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5"/>
              </a:rPr>
              <a:t><![CDATA[Atención plena: el músculo de volv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El registro de las vuelt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nunciado según corresponda al ejercicio o a una idea equivocad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arte del ejercicio]]></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Idea equivocada]]></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Notar que te fuiste y volver]]></a:t>
            </a:r>
          </a:p>
        </p:txBody>
      </p:sp>
      <p:sp>
        <p:nvSpPr>
          <p:cNvPr id="13" name=""/>
          <p:cNvSpPr txBox="1"/>
          <p:nvPr/>
        </p:nvSpPr>
        <p:spPr>
          <a:xfrm>
            <a:off x="514350" y="3667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Vaciar la mente de todo pensamiento]]></a:t>
            </a:r>
          </a:p>
        </p:txBody>
      </p:sp>
      <p:sp>
        <p:nvSpPr>
          <p:cNvPr id="14"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ntar cada regreso al ancl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5"/>
              </a:rPr>
              <a:t><![CDATA[Atención plena: el músculo de volv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Regañarte por haber perdido el hil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Sostener la postura y seguir aunque haya tensión]]></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Buscar una sensación especial para saber que funcionó]]></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5"/>
              </a:rPr>
              <a:t><![CDATA[Atención plena: el músculo de volv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El registro de las vuelt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 práctica breve de tres minutos.]]></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entarte y elegir el punto donde sientes la respiración]]></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Terminar y anotar el número de vueltas]]></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spirar sin forzar y dejar que la atención se pose]]></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otar la distracción y volver al ancla, contando la vuelt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5"/>
              </a:rPr>
              <a:t><![CDATA[Atención plena: el músculo de volv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El registro de las vuelt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anotó estas frases después de su primera práctica. Marca las que no se sostiene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mente se distrajo varias veces y cada vez volví al ancla.]]></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i me distraje, entonces no sirvo para esto.]]></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ntar las vueltas me ayudó a ver que el regreso ocurre.]]></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objetivo era no pensar en nada y lo conseguí.]]></a:t>
            </a:r>
          </a:p>
        </p:txBody>
      </p:sp>
      <p:sp>
        <p:nvSpPr>
          <p:cNvPr id="13" name=""/>
          <p:cNvSpPr txBox="1"/>
          <p:nvPr/>
        </p:nvSpPr>
        <p:spPr>
          <a:xfrm>
            <a:off x="628650" y="3762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práctica consiste en volver, no en quedarme quiet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5"/>
              </a:rPr>
              <a:t><![CDATA[Atención plena: el músculo de volv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El registro de las vueltas]]></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ejercicio consiste en ___ al ancla cada vez que notes que te fuiste; cada regreso cuenta como una ___.]]></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5"/>
              </a:rPr>
              <a:t><![CDATA[Atención plena: el músculo de volv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El registro de las vueltas]]></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siete días de práctica de tres minutos. Cada día anota solo tres cosas: si te sentaste, cuántas vueltas contaste y una frase sobre lo que notaste antes y después. No califiques la práctica como buena o mala. Al final de la semana lee la hoja y escribe una línea: ¿qué te dice el número de vueltas sobre tu manera de atender?]]></a:t>
            </a:r>
          </a:p>
        </p:txBody>
      </p:sp>
      <p:sp>
        <p:nvSpPr>
          <p:cNvPr id="9" name=""/>
          <p:cNvSpPr txBox="1"/>
          <p:nvPr/>
        </p:nvSpPr>
        <p:spPr>
          <a:xfrm>
            <a:off x="514350" y="3733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un día no practicas, anótalo también: la falta es un dato, no una culpa. La línea base importa más que el mejor dí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5"/>
              </a:rPr>
              <a:t><![CDATA[Atención plena: el músculo de volv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El registro de las vueltas · Memoria: el ciclo de la aten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5"/>
              </a:rPr>
              <a:t><![CDATA[Atención plena: el músculo de volv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6]]></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c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iración o punto de apoy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stra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mente que se 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ue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reso con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rol atenc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egir y reorien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cas de siete dí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Ju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se deja fu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El registro de las vueltas · Memoria: el ciclo de la atención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5"/>
              </a:rPr>
              <a:t><![CDATA[Atención plena: el músculo de volv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6]]></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man-r02-oa05"/>
              </a:rPr>
              <a:t><![CDATA[Abrir el juego en el O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5"/>
              </a:rPr>
              <a:t><![CDATA[Atención plena: el músculo de volv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l registro de las vueltas · Tarjetas de repaso antes de la lección dos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practica en la atención a la respiració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5"/>
              </a:rPr>
              <a:t><![CDATA[Atención plena: el músculo de volv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l registro de las vueltas · Tarjetas de repaso antes de la lección dos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Volver al ancla cada vez que la mente se va; la vuelta es la repetició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5"/>
              </a:rPr>
              <a:t><![CDATA[Atención plena: el músculo de volv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l registro de las vueltas · Tarjetas de repaso antes de la lección dos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es el ejercici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5"/>
              </a:rPr>
              <a:t><![CDATA[Atención plena: el músculo de volv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l registro de las vueltas · Tarjetas de repaso antes de la lección dos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Vaciar la mente, no distraerse nunca o relajarse a la fuerz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5"/>
              </a:rPr>
              <a:t><![CDATA[Atención plena: el músculo de volv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l registro de las vueltas · Tarjetas de repaso antes de la lección dos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cuenta en el registr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5"/>
              </a:rPr>
              <a:t><![CDATA[Atención plena: el músculo de volv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l registro de las vueltas · Tarjetas de repaso antes de la lección dos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s vueltas, no los minutos de mente en blanc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5"/>
              </a:rPr>
              <a:t><![CDATA[Atención plena: el músculo de volv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l registro de las vueltas · Tarjetas de repaso antes de la lección dos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el control atencional?]]></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5"/>
              </a:rPr>
              <a:t><![CDATA[Atención plena: el músculo de volv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l registro de las vueltas · Tarjetas de repaso antes de la lección dos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capacidad de elegir a qué atiendes y de reorientarte cuando te has id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5"/>
              </a:rPr>
              <a:t><![CDATA[Atención plena: el músculo de volv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l registro de las vueltas · Tarjetas de repaso antes de la lección dos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ha estudiado sobre la atenció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5"/>
              </a:rPr>
              <a:t><![CDATA[Atención plena: el músculo de volv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l registro de las vueltas · Tarjetas de repaso antes de la lección dos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ácticas breves de reorientación; los efectos reportados son modestos y variables, no un tratamient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5"/>
              </a:rPr>
              <a:t><![CDATA[Atención plena: el músculo de volv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describe una práctica y lo que se ha estudiado sobre atención; no afirma que cure ni que sustituya un tratamiento. Las fuentes de abajo sirven para leer definiciones y revisiones, y para recordar el límite: una práctica breve acompaña, no diagnostica.]]></a:t>
            </a:r>
          </a:p>
        </p:txBody>
      </p:sp>
      <p:sp>
        <p:nvSpPr>
          <p:cNvPr id="8" name=""/>
          <p:cNvSpPr txBox="1"/>
          <p:nvPr/>
        </p:nvSpPr>
        <p:spPr>
          <a:xfrm>
            <a:off x="514350" y="26098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ubmed.ncbi.nlm.nih.gov/?term=mindfulness+brief+attention+practice"/>
              </a:rPr>
              <a:t><![CDATA[PubMed: atención plena breve y control atencional]]></a:t>
            </a:r>
          </a:p>
        </p:txBody>
      </p:sp>
      <p:sp>
        <p:nvSpPr>
          <p:cNvPr id="9" name=""/>
          <p:cNvSpPr txBox="1"/>
          <p:nvPr/>
        </p:nvSpPr>
        <p:spPr>
          <a:xfrm>
            <a:off x="514350" y="29813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revisiones sobre prácticas breves de atención y reorientación; lee los límites, no solo el resumen.]]></a:t>
            </a:r>
          </a:p>
        </p:txBody>
      </p:sp>
      <p:sp>
        <p:nvSpPr>
          <p:cNvPr id="10" name=""/>
          <p:cNvSpPr txBox="1"/>
          <p:nvPr/>
        </p:nvSpPr>
        <p:spPr>
          <a:xfrm>
            <a:off x="514350" y="36099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apa.org/topics/mindfulness"/>
              </a:rPr>
              <a:t><![CDATA[APA: atención plena]]></a:t>
            </a:r>
          </a:p>
        </p:txBody>
      </p:sp>
      <p:sp>
        <p:nvSpPr>
          <p:cNvPr id="11" name=""/>
          <p:cNvSpPr txBox="1"/>
          <p:nvPr/>
        </p:nvSpPr>
        <p:spPr>
          <a:xfrm>
            <a:off x="514350" y="398145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Definiciones y divulgación sobre qué es y qué no es la atención plen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5"/>
              </a:rPr>
              <a:t><![CDATA[Atención plena: el músculo de volv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tienes la práctica mínima: un ancla, tres minutos y un conteo de vueltas. Sabes que el ejercicio consiste en volver y no en no distraerse, que el control atencional se entrena en ese regreso y que el registro sirve para leer la semana sin depender del ánimo. Lo siguiente es montar dos rituales breves, uno para empezar el día y otro para cerrarlo, con un registro que viva fuera de la memori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5"/>
              </a:rPr>
              <a:t><![CDATA[Atención plena: el músculo de volv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9-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30-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1-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2-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3-secuenci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5"/>
              </a:rPr>
              <a:t><![CDATA[Atención plena: el músculo de volv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4-detecti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5-llena]]></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practicar tres minutos, contar las vueltas y explicar por qué el regreso es el ejercicio. Siguiente lección: el ritual de la mañana y el cierre del día.]]></a:t>
            </a:r>
          </a:p>
        </p:txBody>
      </p:sp>
      <p:sp>
        <p:nvSpPr>
          <p:cNvPr id="10" name=""/>
          <p:cNvSpPr txBox="1"/>
          <p:nvPr/>
        </p:nvSpPr>
        <p:spPr>
          <a:xfrm>
            <a:off x="514350" y="29241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flujo del ciclo de la atención y a la tabla de las tres ideas que conviene soltar. Casi siempre el fallo está en seguir midiendo la práctica por la ausencia de distracción y no por el número de vuelta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2026-11-01T06:33:41Z</dcterms:created>
  <dcterms:modified xsi:type="dcterms:W3CDTF">2026-11-01T06:33:41Z</dcterms:modified>
  <dc:title>Atención plena: el músculo de volver</dc:title>
  <dc:description>Presentación editable del OA «Atención plena: el músculo de volver». Enlace: https://atraccion.lumbre.lat/object/atr-man-r02-oa05</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