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Sentirse bien no es lo mismo que servi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ratitud que se volvió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tres gratitudes cada noche desde hace un mes. Al principio le gustaba; ahora lo hace rápido, sin pensar, y se siente culpable si lo ol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ratitud que se volvió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hace: cinco de siete días. Huella: ninguna conducta distinta, solo la frase. Costo: se acuesta más tarde para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ratitud que se volvió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mple el criterio de realización, pero no el de huella y el costo es alto. No es un fracaso: es una práctica que necesita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ratitud que se volvió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la práctica por una sola frase específica sobre una persona, en la mañana, y revisa en dos semanas. Si no deja huella, la retira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ausa mal col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hace tres minutos de atención antes de dormir. Le ayuda a soltar el día, pero a veces se queda dormida a mitad y siente que no comple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ausa mal col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hace: seis de siete días. Huella: contesta menos mensajes de trabajo antes de dormir. Costo: pierde diez minutos de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ausa mal col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mple realización y huella; el costo es pequeño pero real. La práctica sirve, aunque el horario no es el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ausa mal col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serva y la mueve veinte minutos antes, al terminar de cenar. Revisa en una semana si el sueño se recu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a decisión y su fech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ice la práctica cuatro de cinco días y anoté una conduct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riterio observable se responde con marcas y fechas. Sentirse tranquilo es una impresión legítima, pero no distingue la práctica de otras causas; la popularidad y la sensación de acompañamiento tampoco son evidenci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presión abre la pregunta, no la responde. La huella observable es uno de los tres criterios y se comprueba con una conducta anotada con fecha. Sin ella, la evaluación se queda en el primer peldaño de la cas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cascada de la impresión 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hace → ¿Cuántos días, sin esfuerzo hero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ja huella → ¿Qué conducta cambió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esta poco → ¿Qué tiempo o sueño me qui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criterios tiene las tres preguntas en su segunda columna. Si una pregunta no se puede responder con el registro, todavía no es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 hace cinco días, deja una conducta nueva y cuesta diez minutos →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hace tres días, la huella es clara y el horario choca con el trabajo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hace un día, produce insomnio y ansiedad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hace cuatro días, la huella es clara y el costo es bajo →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hace dos días, no hay huella y el costo es alto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hace todos los días, no hay huella y el costo es alto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y la cascada de la decisión. La trampa es confundir «ajustar» con «seguir igual»: ajustar cambia una sola variable y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el registro y contar los días hechos → Escribir una conducta distinta y su costo → Decidir qué conservar, ajustar o retirar → Fijar una fecha para la próxim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lee el registro, después se escribe la huella y el costo, luego se decide y al final se fija la fecha. La fecha es parte del método, no un ad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evaluación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me sentí bien, no necesito mirar la hu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limina un criterio porque la impresión basta, y la cuarta convierte un día perdido en un veredicto. Las otras tres describen una revisión con registro, cost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ga · huella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ga, huella y costo: realización, cambio observable y precio personal. Si falta uno, la decisión se apoya en una parte d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de revisión de una página. Escribe la práctica, los días hechos, una conducta distinta con fecha, el costo en tiempo y energía, y una decisión: conservar, ajustar o retirar. Añade la fecha de la próxima revisión. Si decides ajustar, cambia una sol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a decisión y su fecha · Memoria: criterios y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a decisión y su fecha · Memoria: criterios y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criterios se u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se hace, deja huella y cuesta p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huell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conducta distinta que se puede anotar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registro no es neu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notar cambia lo que se anota; hay que registrar también los días que no se pract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final de la semana, con el registro delante, y se revisa en una fecha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r la práctica por ahora, con una razón escrita, no frac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81" r:id="rId1"/>
    <p:sldLayoutId id="2482528482" r:id="rId2"/>
    <p:sldLayoutId id="2482528483" r:id="rId3"/>
    <p:sldLayoutId id="24825284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f0c1e484191d0942454bf1fcaec4bf86181215885b8bc101.jpg"/>
  <Relationship Id="rId3" Type="http://schemas.openxmlformats.org/officeDocument/2006/relationships/hyperlink" Target="https://atraccion.lumbre.lat/object/atr-man-r02-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hyperlink" Target="https://atraccion.lumbre.lat/object/atr-man-r02-oa07" TargetMode="External"/>
  <Relationship Id="rId4" Type="http://schemas.openxmlformats.org/officeDocument/2006/relationships/hyperlink" Target="https://atraccion.lumbre.lat/object/atr-man-r02-oa07"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hyperlink" Target="https://atraccion.lumbre.lat/object/atr-man-r02-oa07" TargetMode="External"/>
  <Relationship Id="rId4" Type="http://schemas.openxmlformats.org/officeDocument/2006/relationships/hyperlink" Target="https://atraccion.lumbre.lat/object/atr-man-r02-oa07"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hyperlink" Target="https://atraccion.lumbre.lat/object/atr-man-r02-oa07" TargetMode="External"/>
  <Relationship Id="rId4" Type="http://schemas.openxmlformats.org/officeDocument/2006/relationships/hyperlink" Target="https://atraccion.lumbre.lat/object/atr-man-r02-oa07"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hyperlink" Target="https://atraccion.lumbre.lat/object/atr-man-r02-oa07" TargetMode="External"/>
  <Relationship Id="rId4"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hyperlink" Target="https://pubmed.ncbi.nlm.nih.gov/?term=self-monitoring+behavior+change" TargetMode="External"/>
  <Relationship Id="rId4" Type="http://schemas.openxmlformats.org/officeDocument/2006/relationships/hyperlink" Target="https://www.apa.org/topics/behavioral-health"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7" TargetMode="External"/>
  <Relationship Id="rId3"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b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ác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á]]></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rvien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2-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tres criterios observables para evaluar una práctica, aplicarlos a la propia semana y decidir qué conservar, ajustar o reti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práctica se juzga por lo que se siente y por lo que se puede observar. Esta lección se queda con lo segundo sin despreciar lo primero. Define tres criterios observables —si la práctica se hace, si deja una huella en la conducta y si su costo es razonable— y los aplica a una semana concreta con el registro en la mano. Después propone una decisión: conservar, ajustar o retirar, con fecha de revisión. Dos ejemplos resueltos muestran casos opuesto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aluación · criterios · registro · práctica · hábitos · revisión · decisiones · autoevalu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una práctica con honestidad exige separar dos preguntas que suelen confundirse: ¿me gusta hacerla? y ¿me sirve para algo? La primera es una impresión legítima; la segunda necesita evidencia. Al terminar vas a poder definir tres criterios observables, aplicarlos a tu propia semana con el registro delante y tomar una decisión escrita: conservar, ajustar o retirar. También vas a poder distinguir una evaluación personal de un diagnóstico clínico, que no es lo que esta lección h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3]]></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abes si la práctica sirve, sin esperar a sentirte distinto y sin creerle a la primera impresión? Con tres criterios que se responden mirando lo que anotas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Sentirse bien no es lo mismo que serv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puede gustar y no cambiar nada, o resultar incómoda y producir un cambio real. Quedarse solo con la impresión es la manera más rápida de sostener durante meses algo que no funciona, o de abandonar algo que sí servía porque un día se sintió mal.]]></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autorregistro muestra que anotar una conducta cambia la conducta que se anota. Eso es útil y también es una advertencia: el registro no es neutral. Si solo anotas los días buenos, el resumen mentirá. Si anotas todos los días, incluso los que no practicaste, tendrás algo que se puede le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Sentirse bien no es lo mismo que serv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esión: cómo se sintió la práctic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qué se hizo y qué ocurrió.]]></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erio: qué se considera suficiente antes de mirar.]]></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qué se conserva, se ajusta o se reti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riterios observ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criterios de esta lección son observables, es decir, se pueden responder mirando el registro y no el ánimo. El primero es la realización: ¿cuántos días hiciste la práctica sin recurrir a un esfuerzo heroico? El segundo es la huella: ¿qué hiciste distinto en la vida cotidiana? El tercero es el costo: ¿qué tiempo, sueño o atención te quit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riterios observ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caja es la que convierte la evaluación en método: sin fecha de revisión, la decisión se queda en opin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evaluar-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riterios observ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los tres funciona solo. Una práctica que se hace todos los días pero no deja huella puede ser un ritual vacío; una que deja huella pero te cuesta el sueño no es sostenible; una barata que no se hace es solo una buena idea. Los tres se miran juntos y se responden con evidencia escri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riterios observ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xige evidencia escrita. Si no hay evidencia, la respuesta es una impresión y se marca como tal.]]></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evaluar-criteri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riterios observ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mirar la semana, define qué contarías como suficiente. No hace falta un número perfecto: basta con un umbral escrito, por ejemplo tres días de práctica y una conducta nueva repetida dos veces. El umbral se fija antes de ver los datos para que la impresión del día no lo muev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criterios no son un diagnóstico ni una medida clínica. Sirven para decidir qué hacer con una práctica personal, no para evaluar una enfermedad ni para sustituir la opinión de un profesional. Si la práctica te genera malestar intenso, la decisión correcta no es ajustar el horario: es detenerte y buscar ayu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plicarlo a tu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los criterios a la última semana con la hoja delante. Cuenta los días en que la práctica ocurrió y anota si necesitaste condiciones especiales. Después escribe una conducta concreta que cambió: una pausa, una llamada, un borrador, un límite. Por último, suma el costo en minutos y en energía, y anota si algo importante quedó desplazado.]]></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los días hechos y las condiciones que hicieron falta.]]></a:t>
            </a:r>
          </a:p>
        </p:txBody>
      </p:sp>
      <p:sp>
        <p:nvSpPr>
          <p:cNvPr id="10" name=""/>
          <p:cNvSpPr txBox="1"/>
          <p:nvPr/>
        </p:nvSpPr>
        <p:spPr>
          <a:xfrm>
            <a:off x="514350" y="3667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a conducta distinta con fecha.]]></a:t>
            </a:r>
          </a:p>
        </p:txBody>
      </p:sp>
      <p:sp>
        <p:nvSpPr>
          <p:cNvPr id="12" name=""/>
          <p:cNvSpPr txBox="1"/>
          <p:nvPr/>
        </p:nvSpPr>
        <p:spPr>
          <a:xfrm>
            <a:off x="514350" y="40671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40671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el costo en tiempo, sueño o aten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plicarlo a tu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no elimina la impresión: la coloca en el primer peldaño, donde abre la pregunta pero no la respond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evaluar-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plicarlo a tu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tiene una parte visible y otra que no se ve. La visible es el tiempo; la invisible es la atención que queda ocupada después, o el sueño que se pierde por practicar tarde. Si el costo invisible crece, la práctica puede estar funcionando en un sentido y fallando en otro. Ese es el momento de ajustar, no de exigir más.]]></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ecisión.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gratitud que se volvió obliga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tres gratitudes cada noche desde hace un mes. Al principio le gustaba; ahora lo hace rápido, sin pensar, y se siente culpable si lo olvi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gratitud que se volvió obliga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riterio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hace: cinco de siete días. Huella: ninguna conducta distinta, solo la frase. Costo: se acuesta más tarde para cumpl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gratitud que se volvió obliga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e el criterio de realización, pero no el de huella y el costo es alto. No es un fracaso: es una práctica que necesita ajus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gratitud que se volvió obliga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a práctica por una sola frase específica sobre una persona, en la mañana, y revisa en dos semanas. Si no deja huella, la retira sin cul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pausa mal colocad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hace tres minutos de atención antes de dormir. Le ayuda a soltar el día, pero a veces se queda dormida a mitad y siente que no complet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pausa mal colocad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riterio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hace: seis de siete días. Huella: contesta menos mensajes de trabajo antes de dormir. Costo: pierde diez minutos de sueñ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pausa mal colocad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e realización y huella; el costo es pequeño pero real. La práctica sirve, aunque el horario no es el mej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pausa mal colocad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rva y la mueve veinte minutos antes, al terminar de cenar. Revisa en una semana si el sueño se recupe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escribe el mismo día y lleva fecha de revisión. Conservar significa mantener la práctica sin cambios por un periodo definido. Ajustar significa cambiar una sola variable: la hora, la duración, el lugar o el formato. Retirar significa dejarla por ahora, no fracasar. Las tres son decisiones válidas si se apoyan en el regist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mana no tiene datos porque no hubo registro, la primera decisión no es sobre la práctica sino sobre el soporte. Elige una marca más simple —una casilla, una nota fija— y prueba otra semana. Evaluar sin datos es elegir por impresión, que es justo lo que la lección quiere evita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 dos semanas evita dos errores opuestos: abandonar después de un día malo y sostener durante meses algo que no funciona. Dos semanas dan suficiente información para ver un patrón sin convertir la práctica en una condena. Si en ese periodo el costo supera la huella, la decisión ya está tomada por los da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decisión y su fech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respuestas es un criterio observabl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siento más tranquilo después de practica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ice la práctica cuatro de cinco días y anoté una conducta distint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áctica es muy popular en redes sociale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ento que el universo me acompañ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decisión y su fech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ráctica se siente bien, no hace falta revisar si deja una huella observ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decisión y su fech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iterio con la pregunta que lo operacionaliz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hac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ja huell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esta poco]]></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conducta cambió y cuándo?]]></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tiempo o sueño me quitó?]]></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s días, sin esfuerzo heroi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decisión y su fech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decisión que sugiere el registr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erv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ti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hace cinco días, deja una conducta nueva y cuesta diez minutos]]></a:t>
            </a:r>
          </a:p>
        </p:txBody>
      </p:sp>
      <p:sp>
        <p:nvSpPr>
          <p:cNvPr id="14" name=""/>
          <p:cNvSpPr txBox="1"/>
          <p:nvPr/>
        </p:nvSpPr>
        <p:spPr>
          <a:xfrm>
            <a:off x="514350" y="3686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hace tres días, la huella es clara y el horario choca con el trabaj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hace un día, produce insomnio y ansiedad]]></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hace cuatro días, la huella es clara y el costo es baj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hace dos días, no hay huella y el costo es alt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hace todos los días, no hay huella y el costo es alt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decisión y su fech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evisión seman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el registro y contar los días hech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jar una fecha para la próxima revi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una conducta distinta y su cos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qué conservar, ajustar o retir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decisión y su fech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 revisión. Marca las frase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ice la práctica tres de cinco días y lo anoté.]]></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me sentí bien, no necesito mirar la huell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áctica me quitó una hora de sueño y eso cuenta como cos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 día no la hice, entonces la práctica no sirve.]]></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oy a conservarla y revisar en dos seman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decisión y su fech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es criterios son que la práctica se ___, que deje una ___ y que su ___ sea razona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decisión y su fech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de revisión de una página. Escribe la práctica, los días hechos, una conducta distinta con fecha, el costo en tiempo y energía, y una decisión: conservar, ajustar o retirar. Añade la fecha de la próxima revisión. Si decides ajustar, cambia una sola variable.]]></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una decisión definitiva: busca una decisión revisable. La fecha es lo que impide que la práctica se quede por inercia o se abandone por un mal dí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Memoria: criterios y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sin heroí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hu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sta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y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sin cam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una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por a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Memoria: criterios y decis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2-oa07"/>
              </a:rPr>
              <a:t><![CDATA[Abrir el juego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Tarjetas de repaso para cerrar la ru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criterios se us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y su fecha · Tarjetas de repaso para cerrar la ru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se hace, deja huella y cuesta po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Tarjetas de repaso para cerrar la ru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huella observab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y su fecha · Tarjetas de repaso para cerrar la ru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onducta distinta que se puede anotar con fec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Tarjetas de repaso para cerrar la ru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registro no es neutr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y su fecha · Tarjetas de repaso para cerrar la ru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notar cambia lo que se anota; hay que registrar también los días que no se practic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Tarjetas de repaso para cerrar la ru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ci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y su fecha · Tarjetas de repaso para cerrar la ru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final de la semana, con el registro delante, y se revisa en una fecha fi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decisión y su fecha · Tarjetas de repaso para cerrar la ru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retir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y su fecha · Tarjetas de repaso para cerrar la ru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 la práctica por ahora, con una razón escrita, no fracas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criterios personales de evaluación y menciona lo que se ha estudiado sobre autorregistro; no es un instrumento clínico ni una prueba diagnóstica. Las fuentes permiten leer los mecanismos y sus límites antes de decidir qué conservar.]]></a:t>
            </a:r>
          </a:p>
        </p:txBody>
      </p:sp>
      <p:sp>
        <p:nvSpPr>
          <p:cNvPr id="8" name=""/>
          <p:cNvSpPr txBox="1"/>
          <p:nvPr/>
        </p:nvSpPr>
        <p:spPr>
          <a:xfrm>
            <a:off x="514350" y="2943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self-monitoring+behavior+change"/>
              </a:rPr>
              <a:t><![CDATA[PubMed: autorregistro y cambio de conducta]]></a:t>
            </a:r>
          </a:p>
        </p:txBody>
      </p:sp>
      <p:sp>
        <p:nvSpPr>
          <p:cNvPr id="9" name=""/>
          <p:cNvSpPr txBox="1"/>
          <p:nvPr/>
        </p:nvSpPr>
        <p:spPr>
          <a:xfrm>
            <a:off x="514350" y="33147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el efecto de anotar la propia conducta; distingue efecto de medición y efecto real.]]></a:t>
            </a:r>
          </a:p>
        </p:txBody>
      </p:sp>
      <p:sp>
        <p:nvSpPr>
          <p:cNvPr id="10"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topics/behavioral-health"/>
              </a:rPr>
              <a:t><![CDATA[APA: salud del comportamiento]]></a:t>
            </a:r>
          </a:p>
        </p:txBody>
      </p:sp>
      <p:sp>
        <p:nvSpPr>
          <p:cNvPr id="11" name=""/>
          <p:cNvSpPr txBox="1"/>
          <p:nvPr/>
        </p:nvSpPr>
        <p:spPr>
          <a:xfrm>
            <a:off x="514350" y="43148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evaluación de conductas y límites de las medidas caser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os tres criterios y una regla de decisión. Sabes que la impresión abre la pregunta pero no la responde, que la huella se prueba con una conducta anotada y que el costo también cuenta. Con la hoja de revisión puedes conservar, ajustar o retirar una práctica sin convertirlo en un juicio sobre ti. Eso cierra la ruta: palabras, gratitud y atención se sostienen con registro, no con promes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7"/>
              </a:rPr>
              <a:t><![CDATA[Cómo saber si la práctica te está sirvie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valuar una práctica con tres criterios observables y decidir qué conservar, ajustar o retirar. Con esto cierras la rut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criterios y a la cascada de la impresión a la decisión. Casi siempre el fallo está en dejar que la impresión responda una pregunta que solo el registro puede respond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2026-11-01T05:50:08Z</dcterms:created>
  <dcterms:modified xsi:type="dcterms:W3CDTF">2026-11-01T05:50:08Z</dcterms:modified>
  <dc:title>Cómo saber si la práctica te está sirviendo</dc:title>
  <dc:description>Presentación editable del OA «Cómo saber si la práctica te está sirviendo». Enlace: https://atraccion.lumbre.lat/object/atr-man-r02-oa07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