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Atr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n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vas a poder hacer al terminar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Una ventana que no es transparente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Una ventana que no es transparente» (3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El ejercicio: treinta segundos y una lista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en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La fiesta, tu nombre y el oído que elige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en-r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. La sensación de que el universo conspira» (2 de 3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4. La sensación de que el universo conspira» (3 de 3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men-r01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número que se rep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El hech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persona empieza a tramitar un cambio de trabajo y ve el número de la nueva oficina en relojes, placas y recibos. Lo interpreta como confirmación de que va por buen cami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número que se rep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Lo que la atención expl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número le importa desde hace una semana. Antes estaba en el mismo mundo y no lo veía, porque el filtro no lo dejaba pasar: no era releva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número que se rep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o que la tradición dir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e el universo confirma la decisión con señales. Es una lectura posible y no se puede probar ni refutar con reloj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número que se rep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Qué hacer con e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r la señal y anotar también las veces que esperó verla y no apareció. Con las dos columnas, el avistamiento se vuelve información sobre su atención y no sobre el desti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amiga que apare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El hech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lguien piensa en una amiga con la que perdió contacto y esa misma tarde se la encuentra en el supermercado. Lo cuenta como una señal fue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amiga que apare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Lo que la atención expl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ensó en ella porque pasó frente a su antigua casa, porque vio una foto o porque alguien la mencionó. El pensamiento no salió de la nada: salió de un estímu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amiga que apare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El cálculo que fal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 el mismo mes pensó en ella otras veces y no se la encontró. Esas veces no se cuentan, y sin ellas el encuentro parece más improbable de lo que 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a amiga que apare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La lectura úti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encuentro fue real y la alegría también. Lo que no se sostiene es la conclusión de que algo las reunió: se sostiene que dos personas de la misma ciudad usan el mismo supermerc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xplica por qué notas más lo que te importa; no explica que el mundo tenga la intención de responde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atención selectiva describe un filtro: recibimos más de lo que podemos procesar y elegimos por relevancia. Eso explica por qué lo importante aparece y lo demás se desvanece, pero no dice nada sobre las intenciones del mundo. La primera opción confunde el filtro con una respuesta externa; las otras dos invierten lo que la lección afirma sobre los sentidos y la memo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1 y la tabla de las tres lectu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n-r01-oa01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s objetos rojos estaban ahí y no los viste porque el filtro estaba ocupado con el azul. La atención selectiva explica la ausencia en tu lista, no la ausencia en el cuarto: es una teoría de la mirada, no del mobili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jercicio de la sección 2 y la cascada de la conspi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n-r01-oa01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uentas objetos azules y no ves los rojos → La consigna orienta el fil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fiesta entiendes una frase ajena al oír tu nombre → Lo relevante se activa fuera del foc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número aparece en todas partes tras una decisión → La relevancia sube y el filtro lo deja pas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s las coincidencias y no los días sin ninguna → La memoria archiva lo que tiene car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cuatro parejas son el mismo mecanismo en cuatro momentos: consigna, activación, relevancia y archivo. Si confundes la tercera con una respuesta del mundo, estarás discutiendo con un filtro como si fuera un interlocut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n-r01-oa01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l universo responde con señales a lo que piensas → Tradi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atención deja pasar lo que es relevante para la tarea → Psicolog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notar tres días las señales y lo que no encajó →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s coincidencias son mensajes dirigidos a ti → Tradi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memoria conserva mejor lo que tiene carga emocional → Psicolog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ontar treinta segundos los objetos azules del cuarto →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4 y la tabla de las tres lectu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n-r01-oa01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ar la consigna: buscar azules en el cuarto → Contar durante treinta segundos los objetos azules → Anotar de memoria la lista de lo que se vio → Volver a mirar y contar los objetos roj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la consigna, después el conteo, después la lista y al final la comprobación. El cuarto paso es el que produce el asombro: los rojos aparecen cuando ya no los estabas busca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el flujo del fil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n-r01-oa01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i no vi los objetos rojos, es que no existí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 frase convierte una limitación de la mirada en una afirmación sobre el mundo, y la cuarta hace lo mismo con la coincidencia. Las otras tres describen el mecanismo tal como la lección lo pres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1 y la sección 2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n-r01-oa01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iltro · relevancia · te impor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iltro, relevancia e interés personal: las tres palabras resumen el mecanismo. Si cambias lo que te importa, cambia lo que aparece, sin que el mundo se mue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flujo del filtro y la sección 1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men-r01-oa01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: tu registro de tres días. Anota en tres columnas la señal que te llamó la atención, qué buscabas o temías esa semana y lo que también ocurrió y no encajaba. Al final escribe dos líneas: qué te dice ese registro sobre tu atención y qué decisión estabas tomando mientras esperabas la señ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2 de 2)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6. Lo que te llevas: el registro de tres días · Memoria: el filtro y sus efec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6. Lo que te llevas: el registro de tres días · Memoria: el filtro y sus efec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la atención selectiv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capacidad de concentrarse en una parte de lo que llega y dejar el resto fuera, porque no se puede procesar todo a la ve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no viste los objetos rojo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la consigna era contar azules: el filtro elige por relevancia para la tarea, no por importancia obje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pasa en la fiesta cuando oyes tu nombr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filtro vigilaba en segundo plano y se activó con una palabra relevante para t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parece que el universo conspir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ves más lo importante, lo recuerdas más y además actúas distinto; el mundo responde en parte a esos ac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completa la lectura de una seña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registro de lo que esperabas y no llegó: la columna que la memoria no guarda so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para saber más» (2 de 2)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men-r01-oa01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462" r:id="rId1"/>
    <p:sldLayoutId id="2482528463" r:id="rId2"/>
    <p:sldLayoutId id="2482528464" r:id="rId3"/>
    <p:sldLayoutId id="248252846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93b8a46972952a37220fae6412172b524aec4083267ba2a1.jpg"/>
  <Relationship Id="rId3" Type="http://schemas.openxmlformats.org/officeDocument/2006/relationships/hyperlink" Target="https://atraccion.lumbre.lat/object/atr-men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hyperlink" Target="https://atraccion.lumbre.lat/object/atr-men-r01-oa01" TargetMode="External"/>
  <Relationship Id="rId4" Type="http://schemas.openxmlformats.org/officeDocument/2006/relationships/hyperlink" Target="https://atraccion.lumbre.lat/object/atr-men-r01-oa01" TargetMode="External"/>
  <Relationship Id="rId5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hyperlink" Target="https://atraccion.lumbre.lat/object/atr-men-r01-oa01" TargetMode="External"/>
  <Relationship Id="rId4" Type="http://schemas.openxmlformats.org/officeDocument/2006/relationships/hyperlink" Target="https://atraccion.lumbre.lat/object/atr-men-r01-oa01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hyperlink" Target="https://atraccion.lumbre.lat/object/atr-men-r01-oa01" TargetMode="External"/>
  <Relationship Id="rId4" Type="http://schemas.openxmlformats.org/officeDocument/2006/relationships/hyperlink" Target="https://atraccion.lumbre.lat/object/atr-men-r01-oa01" TargetMode="External"/>
  <Relationship Id="rId5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hyperlink" Target="https://atraccion.lumbre.lat/object/atr-men-r01-oa01" TargetMode="External"/>
  <Relationship Id="rId4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hyperlink" Target="https://www.apa.org/" TargetMode="Externa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hyperlink" Target="https://archive.org/" TargetMode="External"/>
  <Relationship Id="rId4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men-r01-oa01" TargetMode="External"/>
  <Relationship Id="rId3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lectiv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sc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tracci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men-r01-oa01"/>
              </a:rPr>
              <a:t><![CDATA[Ver el OA en atraccion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la atención selectiva, demostrarla con un ejercicio y relacionarla con la sensación de que el universo conspira cuando algo empieza a importar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 lección de la ruta. La atención no es una ventana transparente: es un filtro que elige por relevancia. Aquí se demuestra con un conteo de treinta segundos, se explica con la fiesta y el propio nombre, y se usa para leer con calma eso que llamamos señales del univers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Atra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tención selectiva · percepción · señales · coincidencias · psicología · sesgos · práctica · registr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a experiencia que casi todo el mundo reconoce: empiezas a pensar en un proyecto, en una persona o en una decisión, y de pronto el tema aparece en la radio, en una conversación ajena, en el número de una placa. La sensación es fuerte y la explicación fácil: el universo está hablando. Esta lección no te pide que dejes de sentir eso; te pide que veas la maquinaria antes de interpretarlo. Al terminar vas a poder explicar qué es la atención selectiva, demostrarla con un conteo de treinta segundos y decir con precisión qué parte de una coincidencia pone el mundo y qué parte pone tu cabez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responde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 si las señales existen. Es cuánto de lo que llamas señal lo estabas buscando ya. La respuesta no le quita sentido a tu experiencia: le da un lugar donde se puede examina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Una ventana que no es transparente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tención selectiva es la capacidad de concentrarse en una parte de lo que llega y dejar el resto fuera. No es un defecto de la percepción: es la única manera de percibir algo. Los sentidos reciben mucha más información de la que se puede procesar a la vez, y el sistema nervioso tiene que elegi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Una ventana que no es transparente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 elección no se hace por sorteo ni por importancia objetiva: se hace por relevancia para lo que la persona está haciendo, buscando o temiendo. La consecuencia es incómoda y útil a la vez: la escena que ves no es la escena que hay. Es una versión editada, y la edición tiene criterio. Cuando el criterio cambia, cambia lo que aparece, aunque el mundo esté igu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eso quien acaba de decidir tener un hijo ve carriolas en cada calle, y quien acaba de mudarse ve anuncios de renta en cada esquina. Ninguno de los dos está alucinando: los dos miran la misma ciudad con filtros distinto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Una ventana que no es transparente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la atención selectiva explica: por qué notas más lo que ya te importa y por qué lo demás parece desaparec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explica: que el mundo se organice alrededor de tus pensamientos. Explica tu mirada, no la agenda del mun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sí cambia con la práctica: puedes elegir en parte qué buscas, y con eso cambia lo que encuentras y lo que hac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ejercicio: treinta segundos y una lis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seguir, haz la prueba. Es la misma demostración que se usa en clases de psicología y no necesita materiales. Mira el cuarto, la oficina o el lugar donde estés y cuenta, en treinta segundos, todos los objetos de color azul que puedas. Cuéntalos de verdad, con el dedo si hace falta. Al terminar, aparta la vista y escribe la lista sin volver a mir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ejercicio: treinta segundos y una lis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 la segunda parte: sin levantar la vista, escribe cuántos objetos rojos había. La mayoría de las personas no puede decir más de uno o dos, y muchas no puede decir ninguno, aunque los objetos rojos estén ahí, a la vista, en el mismo cuarto. No desaparecieron: no los buscabas. El filtro estaba ocupado con el azul. La tercera parte es la que importa: vuelve a mirar y comprueba cuántos rojos había. Ese momento, en que el cuarto parece llenarse de cosas que no estaban, es la atención selectiva funcionando en viv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ejercicio: treinta segundos y una li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la tercera caja: la parte que ves no se siente como una parte, se siente como el mundo. Ese es el origen de casi todas las coincidencias que llamamos seña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en-filtro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ejercicio: treinta segundos y una li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jercicio tiene una segunda lección, más fina: si en la primera pasada hubieras contado también los objetos que no eran ni azules ni rojos, el resultado habría sido otro. Lo que llamamos observar es siempre una tarea con instrucciones, y las instrucciones las pone quien mira, casi nunca en voz alt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a fiesta, tu nombre y el oído que elig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jemplo clásico es la fiesta. Estás en una conversación ruidosa, concentrado en lo que dice la persona de enfrente, y el resto es un murmullo sin forma. De pronto, en otra mesa, alguien dice tu nombre. En ese instante el murmullo se vuelve palabras y entiendes la frase completa, aunque un segundo antes no la oías. No es magia ni un sexto sentido: es el mismo filtro, que vigilaba en segundo plano y se activó con la palabra que te import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a fiesta, tu nombre y el oído que elig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 fenómeno se ha descrito muchas veces en psicología: la atención deja pasar lo relevante aunque esté fuera del foco. Tu nombre es relevante por definición; el tema que te preocupa, también. Y aquí está el punto de la lección: lo que llamamos señal suele ser un murmullo que se volvió palabra porque algo en ti estaba escuchando esa palabra. Eso no vuelve falsa la señal; la vuelve un dato sobre ti, no solo sobre el mund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La fiesta, tu nombre y el oído que elig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ercera columna no niega lo que ocurrió: cambia la explicación. Y una explicación que no necesita magia es más fácil de repetir la próxima sem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en-tres-lecturas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La sensación de que el universo conspir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algo empieza a importarte, pasan tres cosas a la vez. Primero, lo ves más: el filtro lo deja pasar. Segundo, lo recuerdas más: cada aparición se archiva porque tiene carga emocional, y las que no aparecieron no dejan archivo. Tercero, actúas distinto: preguntas, llamas, comentas, buscas. Con esas tres cosas juntas, el mundo parece responder, y en parte responde, porque tú te movist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La sensación de que el universo conspir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límites de esta escue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prácticas acompañan y no sustituyen la atención de un profesional de la salud mental. Y en lo económico: esto es orientación general y no asesoría financiera personalizada. Esta lección describe un mecanismo de la percepción; no afirma que el mundo tenga intenciones ni que mirar algo con atención cambie los hecho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La sensación de que el universo conspir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 conviene separar las capas con cuidado. La tradición dice que esa coincidencia es una respuesta. La psicología dice que es un filtro más una conducta. La práctica dice: si el filtro se puede orientar, oriéntalo a propósito y lleva registro. Las tres capas pueden convivir en la misma persona sin que una tenga que derrotar a la otra, y saber cuál estás usando en cada momento evita discusiones que no llevan a ningún lad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La sensación de que el universo conspi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cascada explica la frase que da título a la lección. No hace falta que el mundo cambie: basta con que cambie lo que dejas entr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men-conspiracion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ejemplos resueltos: la señal y su rever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casos son ficticios y sirven para practicar la lectura. No son testimonios ni personas real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ejemplos resueltos: la señal y su reverso · Ejemplo resuelto 1: el número que se repite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El hech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empieza a tramitar un cambio de trabajo y ve el número de la nueva oficina en relojes, placas y recibos. Lo interpreta como confirmación de que va por buen camin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ejemplos resueltos: la señal y su reverso · Ejemplo resuelto 1: el número que se repite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o que la atención expl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número le importa desde hace una semana. Antes estaba en el mismo mundo y no lo veía, porque el filtro no lo dejaba pasar: no era relevant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ejemplos resueltos: la señal y su reverso · Ejemplo resuelto 1: el número que se repite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o que la tradición dirí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el universo confirma la decisión con señales. Es una lectura posible y no se puede probar ni refutar con reloj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ejemplos resueltos: la señal y su reverso · Ejemplo resuelto 1: el número que se repite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Qué hacer con es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r la señal y anotar también las veces que esperó verla y no apareció. Con las dos columnas, el avistamiento se vuelve información sobre su atención y no sobre el destin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ejemplos resueltos: la señal y su reverso · Ejemplo resuelto 2: la amiga que aparece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El hech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 piensa en una amiga con la que perdió contacto y esa misma tarde se la encuentra en el supermercado. Lo cuenta como una señal fuert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ejemplos resueltos: la señal y su reverso · Ejemplo resuelto 2: la amiga que aparece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o que la atención expl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ó en ella porque pasó frente a su antigua casa, porque vio una foto o porque alguien la mencionó. El pensamiento no salió de la nada: salió de un estímul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ejemplos resueltos: la señal y su reverso · Ejemplo resuelto 2: la amiga que aparece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El cálculo que fal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mismo mes pensó en ella otras veces y no se la encontró. Esas veces no se cuentan, y sin ellas el encuentro parece más improbable de lo que 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ejemplos resueltos: la señal y su reverso · Ejemplo resuelto 2: la amiga que aparece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La lectura úti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ncuentro fue real y la alegría también. Lo que no se sostiene es la conclusión de que algo las reunió: se sostiene que dos personas de la misma ciudad usan el mismo supermercad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tres dí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ducto de la lección es un registro de tres días con tres columnas. En la primera, la señal que te llamó la atención: un número, una frase, un encuentro, un anuncio. En la segunda, qué estabas buscando o temiendo esos días, en una sola frase. En la tercera, lo que también ocurrió y no encajaba: las veces que esperaste la señal y no llegó, o el dato que apuntaba al otro lad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tres dí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tres columnas del registro, qué se escribe en cada una y para qué sirv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3390900"/>
                <a:gridCol w="33337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lum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escrib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 qué sirv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señ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te llamó la atención, con día y 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ja el hecho antes de interpretar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ontex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buscabas o temías esa sem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estra de dónde venía la releva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rever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esperabas y no lleg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leta la muestra que la memoria reco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tres dí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final de los tres días, lee las tres columnas juntas y responde una sola pregunta: ¿la señal anticipó algo o confirmó algo que ya estaba en marcha? Casi siempre la respuesta es lo segundo, y eso no le quita valor a la experiencia. Le cambia el uso: en lugar de esperar más señales, puedes revisar la decisión que ya estabas tomando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Lo que te llevas: el registro de tres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xplica la atención selectiva y qué no explic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xplica que el mundo se organice alrededor de tus pensamientos; no explica por qué ves números repetid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860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xplica por qué notas más lo que te importa; no explica que el mundo tenga la intención de responder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813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xplica que los sentidos reciban poca información; no explica por qué recuerdas unas cosas y otras no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xplica que la memoria sea ilimitada; no explica por qué la atención elige un objeto y no otro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Lo que te llevas: el registro de tres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tención selectiva demuestra que los objetos que no viste no estaban en la habit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Lo que te llevas: el registro de tres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situación con el mecanismo que la expli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uentas objetos azules y no ves los roj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n la fiesta entiendes una frase ajena al oír tu nombr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número aparece en todas partes tras una decis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cuerdas las coincidencias y no los días sin ningun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o relevante se activa fuera del foco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relevancia sube y el filtro lo deja pasar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memoria archiva lo que tiene carg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consigna orienta el filtro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Lo que te llevas: el registro de tres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firmación según la capa a la que pertenec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radi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sicologí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áctic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l universo responde con señales a lo que piensa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atención deja pasar lo que es relevante para la tare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notar tres días las señales y lo que no encajó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s coincidencias son mensajes dirigidos a t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 memoria conserva mejor lo que tiene carga emocion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ontar treinta segundos los objetos azules del cuar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Lo que te llevas: el registro de tres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ejercicio del cuarto tal como se hac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ar la consigna: buscar azules en el cuar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Volver a mirar y contar los objetos roj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notar de memoria la lista de lo que se vi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ntar durante treinta segundos los objetos azules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Lo que te llevas: el registro de tres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anotó estas cinco frases después de hacer el ejercicio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ntar objetos azules cambia lo que se ve, aunque el cuarto siga igu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i no vi los objetos rojos, es que no existía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atención elige por relevancia y no por importancia objetiv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mo el número aparece en todas partes, algo lo puso ahí para mí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scribir lo que esperaba ver y no apareció corrige el cálculo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Lo que te llevas: el registro de tres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tención selectiva es un ___ que elige por ___ y no por verdad; por eso lo que ___ cambia lo que ve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Lo que te llevas: el registro de tres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: tu registro de tres días. Anota en tres columnas la señal que te llamó la atención, qué buscabas o temías esa semana y lo que también ocurrió y no encajaba. Al final escribe dos líneas: qué te dice ese registro sobre tu atención y qué decisión estabas tomando mientras esperabas la señal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busques señales nuevas: usa las que ya te llamaron la atención esta semana. La tercera columna es la que cuesta, porque el cerebro no la guarda sola; si no recuerdas ningún reverso, escribe al menos una vez que esperaste algo y no llegó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tres días · Memoria: el filtro y sus efec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tención selecti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ltro que elige por releva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jercicio del cuar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r azules y buscar roj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e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nombre abre el murmul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d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mundo responde con señ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sicolog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ltro, memoria y conduc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áct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istro de tres dí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tres días · Memoria: el filtro y sus efectos · Cómo pract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24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men-r01-oa01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tres días · Tarjetas de repaso antes de la lección dos · Tarjeta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la atención selectiva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tres días · Tarjetas de repaso antes de la lección dos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pacidad de concentrarse en una parte de lo que llega y dejar el resto fuera, porque no se puede procesar todo a la vez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tres días · Tarjetas de repaso antes de la lección dos · Tarjeta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no viste los objetos rojos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tres días · Tarjetas de repaso antes de la lección dos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la consigna era contar azules: el filtro elige por relevancia para la tarea, no por importancia objetiv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tres días · Tarjetas de repaso antes de la lección dos · Tarjeta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sa en la fiesta cuando oyes tu nombre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tres días · Tarjetas de repaso antes de la lección dos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iltro vigilaba en segundo plano y se activó con una palabra relevante para ti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tres días · Tarjetas de repaso antes de la lección dos · Tarjeta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parece que el universo conspira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tres días · Tarjetas de repaso antes de la lección dos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ves más lo importante, lo recuerdas más y además actúas distinto; el mundo responde en parte a esos actos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tres días · Tarjetas de repaso antes de la lección dos · Tarjeta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ompleta la lectura de una señal?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Lo que te llevas: el registro de tres días · Tarjetas de repaso antes de la lección dos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egistro de lo que esperabas y no llegó: la columna que la memoria no guarda sola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no afirma una cifra ni un resultado: describe un mecanismo de la percepción y propone un registro. La atención selectiva se explica en los manuales de psicología introductoria y en la divulgación de las asociaciones profesionales; ahí se encuentran definiciones y demostraciones de aula, sin promesas sobre el mundo. Lo que pertenece a la tradición se presenta como tradición, y el ejercicio del cuarto se puede repetir sin creer nad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apa.org/"/>
              </a:rPr>
              <a:t><![CDATA[American Psychological Association: atención y percep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719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divulgación sobre atención selectiva: definiciones claras y ejemplos de aula, sin promesas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rchive.org/"/>
              </a:rPr>
              <a:t><![CDATA[Internet Archive: manuales de psicologí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es introductorios de percepción y atención para comparar definiciones y demostraciones clásicas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tienes el mecanismo: la atención elige por relevancia, la memoria archiva lo que tiene carga y la conducta mueve algunas piezas. Con eso, la frase de que el universo conspira deja de ser una explicación y se vuelve una experiencia que se puede leer. Lo siguiente es el sesgo que aprovecha esa mirada para darte la razón: el sesgo de confirmación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b28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b29-vf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b30-match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b31-sor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b32-secuencia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men-r01-oa01"/>
              </a:rPr>
              <a:t><![CDATA[Atención selectiva: ves lo que busc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b33-detecti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b34-lle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Ya puedes demostrar la atención selectiva con tu propio conteo y separar la señal del filtro que la deja pasar. Siguiente lección: el sesgo de confirm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241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l ejercicio del cuarto y a la cascada de la conspiración. Casi siempre el fallo está en atribuir al mundo la selección que hizo tu aten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2026-11-01T05:49:49Z</dcterms:created>
  <dcterms:modified xsi:type="dcterms:W3CDTF">2026-11-01T05:49:49Z</dcterms:modified>
  <dc:title>Atención selectiva: ves lo que buscas</dc:title>
  <dc:description>Presentación editable del OA «Atención selectiva: ves lo que buscas». Enlace: https://atraccion.lumbre.lat/object/atr-men-r01-oa01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