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movimientos, un mismo resultad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movimientos, un mismo resultad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aso de la tripleta 2, 4, 6»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aso de la tripleta 2, 4, 6»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s dos preguntas que lo frenan»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s dos preguntas que lo frena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Señales, coincidencias y el archivo que falt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pañera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lega a pensar que una compañera de trabajo la tiene contra ella porque últimamente no la saluda. La idea se instala en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pañera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uerda dos veces que la vio pasar sin mirarla, una reunión en la que no le habló y un mensaje sin respuesta. Todo encaja y la sensación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pañera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videncia que la contra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la semana, aparece que la compañera saludó a otras dos personas de la misma manera, que estuvo fuera dos días por un viaje y que el mensaje era una pregunta que sí respondió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pañera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tendría que pasar para cambiar de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escribe: si la compañera responde con normalidad a una pregunta directa y la saluda en el pasillo, la hipótesis se cae. Lo cumple el martes, y la idea cambia sin d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étodo que parece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guien empieza a usar una rutina de estudio nueva y cree que por fin le funciona, porque esa semana se sintió más concen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étodo que parece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uerda tres sesiones buenas, una idea clara que se le ocurrió y el comentario de alguien que notó su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étodo que parece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videncia que la contra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notó las sesiones malas ni las semanas anteriores con el método viejo. Sin esa línea de comparación, no hay forma de saber si la mejora es del método o del entusiasmo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étodo que parece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tendría que pasar para cambiar de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antes de seguir: si en dos semanas el número de sesiones buenas no supera al del método anterior, la rutina no está haciendo la diferencia. La comparación, no la sensació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uscar, interpretar y recordar de modo que la idea propia quede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sgo es un conjunto de tres movimientos que protegen la creencia: selecciono fuentes, interpreto a favor y recuerdo los aciertos. Buscar la contradicción es justo lo contrario, y cambiar de opinión con cualquier dato no es escepticismo sino falta de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circuito del s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bar casos que cumplen la regla solo confirma la hipótesis propia, no la pone a prueba. Para descubrir la regla real hace falta proponer una tripleta que podría recibir un no, como 1, 2, 3: si la respuesta es sí, la hipótesis de los pares que suben de dos en dos queda desca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caso de la tri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úsqueda → Solo consultas fuentes que te dan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erpretación → Un dato ambiguo se lee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moria → Recuerdas los aciertos y olvidas los fa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nda pregunta → Defines qué te haría cambiar de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primeros pares son los movimientos del sesgo; el cuarto es la herramienta que los interrumpe. La segunda pregunta no elimina el sesgo, pero lo obliga a mostrar su criterio antes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uscar solo reseñas positivas del producto que ya quieres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 qué salió mal a quien dejó el método → Contra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cordar las veces que la corazonada acertó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el día en que la corazonada falló → Contra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terpretar el silencio como prueba de que piensa en ti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finir antes qué dato te haría abandonar la idea → Contra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movimiento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creencia en una frase que se pueda probar → Anotar qué evidencia la contradice hoy → Escribir qué tendría que pasar para cambiar de idea → Buscar el dato que la contradice y revisar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el dato en contra, después la condición y al final la búsqueda. Si empiezas por la conclusión, las preguntas se acomodan a ella y dejan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rjeta de do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esgo de confirmación consiste en mentir sobre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sgo no es mentira: es una selección involuntaria de la mirada, la interpretación y la memoria. Y no encontrar nada en contra no confirma nada, sobre todo si no se buscó donde podía 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adice ·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radice y pasar: la primera obliga a mirar el otro lado, la segunda fija el criterio antes del resultado. Sin las dos, la búsqueda se queda en la parte que ya te daba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tarjeta de dos preguntas aplicada a una decisión de esta semana. Escribe la hipótesis en una frase comprobable, anota qué evidencia la contradice hoy y define qué tendría que pasar para que cambies de idea. Al final, una línea con lo que encontraste al buscar en contra y si eso movió tu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la tarjeta de dos preguntas · Memoria: sesgo y cont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la tarjeta de dos preguntas · Memoria: sesgo y cont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sgo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ndencia a buscar, interpretar y recordar de modo que lo que ya crees quede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sus tre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úsqueda sesgada, interpretación a favor y memoria selectiva de los ac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nseña el caso 2, 4,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robar solo casos que cumplen la hipótesis no la pone a prueba: hay que buscar el caso que la romp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videncia lo contradice? Buscada de verdad, no respondid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endría que pasar para cambiar de idea? Se escribe antes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76" r:id="rId1"/>
    <p:sldLayoutId id="2482528477" r:id="rId2"/>
    <p:sldLayoutId id="2482528478" r:id="rId3"/>
    <p:sldLayoutId id="24825284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16d5e28b8a228ac0e4a00da4b02360a5f17fa3814946fa1.jpg"/>
  <Relationship Id="rId3" Type="http://schemas.openxmlformats.org/officeDocument/2006/relationships/hyperlink" Target="https://atraccion.lumbre.lat/object/atr-me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atraccion.lumbre.lat/object/atr-men-r01-oa02" TargetMode="External"/>
  <Relationship Id="rId4" Type="http://schemas.openxmlformats.org/officeDocument/2006/relationships/hyperlink" Target="https://atraccion.lumbre.lat/object/atr-men-r01-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atraccion.lumbre.lat/object/atr-men-r01-oa02" TargetMode="External"/>
  <Relationship Id="rId4" Type="http://schemas.openxmlformats.org/officeDocument/2006/relationships/hyperlink" Target="https://atraccion.lumbre.lat/object/atr-men-r01-oa02"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atraccion.lumbre.lat/object/atr-men-r01-oa02" TargetMode="External"/>
  <Relationship Id="rId4" Type="http://schemas.openxmlformats.org/officeDocument/2006/relationships/hyperlink" Target="https://atraccion.lumbre.lat/object/atr-men-r01-oa02"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atraccion.lumbre.lat/object/atr-men-r01-oa02"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www.apa.org/"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hyperlink" Target="https://archive.org/"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2"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l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z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el sesgo de confirmación en la lectura de señales y describir dos preguntas que lo frenan antes de tomar una decis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El sesgo de confirmación no consiste en creer cosas falsas: consiste en buscar, interpretar y recordar de modo que lo que ya crees quede intacto. Aquí se ve en la lectura de señales, se prueba con un caso histórico de razonamiento y se frena con dos preguntas que se escriben antes de decid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sgo de confirmación · creencias · señales · decisión · razonamiento · evidencia · práctica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sgo de confirmación tiene mala fama y poca precisión. No es creer cosas falsas ni ser terco: es la tendencia a buscar, interpretar y recordar la información de manera que lo que ya crees quede intacto. No requiere mala fe ni falta de inteligencia, y de hecho es el camino de menor esfuerzo: comprobar una idea cuesta menos que intentar refutarla, y el resultado se siente igual de sólido. Al terminar vas a poder reconocerlo en la lectura de señales y describir las dos preguntas que lo frenan antes de una dec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é si estoy comprobando una idea o solamente confirmándola? La diferencia no está en la cantidad de pruebas, sino en si alguna de ellas podría haber dicho que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movimientos, un mismo result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sgo se cuela por tres puertas. La primera es la búsqueda: preguntas, lees y consultas donde crees que está la razón. La segunda es la interpretación: un dato ambiguo se lee como confirmación, y el que contradice se trata como excepción o como mala suerte. La tercera es la memoria: los aciertos se archivan con detalle y los fallos se olvidan o se explic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movimientos, un mismo result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es una decisión consciente de engañarse; las tres ahorran esfuerzo y producen la sensación de tener razón. Ese es el punto que conviene entender bien: el sesgo no produce creencias falsas, produce creencias blindadas. Una idea blindada puede ser verdadera o falsa, y desde dentro se siente igual.]]></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útil no es si tu idea es buena, sino si alguna vez la has puesto en una situación en la que podría haber perdido.]]></a:t>
            </a:r>
          </a:p>
        </p:txBody>
      </p:sp>
      <p:sp>
        <p:nvSpPr>
          <p:cNvPr id="9"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sesgo explica: por qué dos personas con los mismos datos salen convencidas de cosas opues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movimientos, un mismo result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xplica: que una creencia sea falsa. Una idea confirmada con buenas pruebas también se siente así; la diferencia es el tipo de prueb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practicar: buscar el dato que rompería la hipótesis, antes de decidir y por escri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aso de la tripleta 2, 4, 6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ejercicio clásico de psicología del razonamiento, propuesto por Peter Wason a mediados del siglo XX, que muestra el mecanismo con tres números. Se le dice a la persona que la tripleta 2, 4, 6 cumple una regla que debe descubrir, y que puede proponer otras tripletas para probarla. Después de cada intento se le dice si cumple o no la reg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aso de la tripleta 2, 4, 6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el mundo propone tripletas del mismo tipo: 8, 10, 12; 20, 22, 24; 100, 102, 104. Todas reciben un sí. La persona concluye que la regla es «números pares que suben de dos en dos». La regla real del ejercicio es más amplia: tres números en orden creciente. Para descubrirlo hacía falta probar algo que pudiera romper la hipótesis, por ejemplo 1, 2,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aso de la tripleta 2, 4, 6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adie lo hace, porque la prueba que se siente útil es la que dice sí. El ejercicio no trata de números: trata de la estructura de la prueba. Una hipótesis se pone a prueba buscando el caso que la rompería, no acumulando casos que la cumplen. Y esa es exactamente la operación que el sesgo de confirmación evita, casi siempre sin que la persona lo no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aso de la tripleta 2, 4,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l sesgo empieza en la pregunta, no en la conclusión. Si solo preguntas por lo que confirma, la respuesta ya estaba escrita antes de busc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ircuito-sesg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dos preguntas que lo fren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qué evidencia lo contradice? No «¿hay algo que lo contradiga?», que invita a responder que no, sino una búsqueda activa: qué dato, de los que ya tienes o podrías conseguir, apuntaría en contra. Si la respuesta es «ninguno», no tienes una creencia bien probada: tienes una creencia que no se ha puesto a pru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dos preguntas que lo fren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regunta es: ¿qué tendría que pasar para cambiar de idea? Obliga a definir el criterio antes de ver el resultado, y ahí está su fuerza. Si no puedes nombrar ninguna condición que te haría cambiar de opinión, la creencia no es una hipótesis: es una identidad. Y las identidades no se corrigen con datos, se defiend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dos preguntas que lo fren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reguntas se escriben, no se piensan. Escritas antes de decidir dejan un rastro que puedes revisar; pensadas, se acomodan solas al resultado que ya querías. Ese es el detalle práctico de la lección: una hoja con dos preguntas y una fecha vale más que una buena intención de ser objetiv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dos preguntas que lo fren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convierte una queja sobre la mente en un procedimiento. Es la diferencia entre saber que uno tiene sesgos y hacer algo con ell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movimien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dos preguntas que lo fren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Ninguna pregunta de contraste convierte una corazonada en un hecho, ni sustituye el consejo de quien conoce tu ca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coincidencias y el archivo que f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o te importa, las confirmaciones se acumulan y los fallos no dejan archivo. Esa asimetría es la que convierte una racha de coincidencias en una sensación de evidenci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espera una señal del universo la encuentra, porque el mundo produce coincidencias a diario; lo que no se cuenta son los días en que la señal no llegó. La corrección es sencilla y poco vistosa: llevar las dos columnas. En una, lo que confirma la idea; en la otra, lo que la contradice o simplemente no ocurrió cuando se espera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coincidencias y el archivo que f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una semana, la comparación suele ser más informativa que cualquier interpretación, y no requiere cambiar de creencia para funcion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coincidencias y el archivo qu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muestra lo paradójico del sesgo: cuanto más seguro te sientes, menos datos nuevos has mirado. La seguridad creció quitando, no suma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ertez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la sospecha y l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1: la compañera que no salu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ipótesi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a pensar que una compañera de trabajo la tiene contra ella porque últimamente no la saluda. La idea se instala en un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1: la compañera que no salu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confi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erda dos veces que la vio pasar sin mirarla, una reunión en la que no le habló y un mensaje sin respuesta. Todo encaja y la sensación cre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1: la compañera que no salu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videncia que la contradi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la semana, aparece que la compañera saludó a otras dos personas de la misma manera, que estuvo fuera dos días por un viaje y que el mensaje era una pregunta que sí respondió al día sigu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1: la compañera que no salu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tendría que pasar para cambiar de id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escribe: si la compañera responde con normalidad a una pregunta directa y la saluda en el pasillo, la hipótesis se cae. Lo cumple el martes, y la idea cambia sin dra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2: el método que parece funciona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ipótesi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empieza a usar una rutina de estudio nueva y cree que por fin le funciona, porque esa semana se sintió más concentr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2: el método que parece funciona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confir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erda tres sesiones buenas, una idea clara que se le ocurrió y el comentario de alguien que notó su entusias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2: el método que parece funciona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videncia que la contradi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ó las sesiones malas ni las semanas anteriores con el método viejo. Sin esa línea de comparación, no hay forma de saber si la mejora es del método o del entusiasmo de empez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la sospecha y la decisión · Ejemplo resuelto 2: el método que parece funciona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tendría que pasar para cambiar de id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antes de seguir: si en dos semanas el número de sesiones buenas no supera al del método anterior, la rutina no está haciendo la diferencia. La comparación, no la sensación, dec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rjeta de do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rjeta con dos preguntas y una decisión. Arriba, la creencia o la hipótesis, escrita en una frase que se pueda probar. En medio, las dos preguntas: qué evidencia la contradice y qué tendría que pasar para cambiar de idea. Abajo, la fecha y el resultado de la búsqueda. La tarjeta se llena antes de decidir, no despué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rjeta de do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jeta de dos preguntas, qué se escribe y qué se evita con e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914525"/>
                <a:gridCol w="3133725"/>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concreta y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tir con una sensación dif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trad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apuntaría en co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solo lo que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echo te haría cambiar de id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nder la idea pase lo que p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rjeta de do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con una línea sobre lo que pasó al buscar en contra: ¿encontraste algo?, ¿cambió tu confianza?, ¿decidiste distinto? No se trata de quedar sin opinión, se trata de tener una opinión que pueda corregirse. Esa es la diferencia entre una creencia que te ayuda y una creencia que te defiende de los da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conductas describe mejor el sesgo de confirm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ar información que contradice la propia idea antes de decidi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interpretar y recordar de modo que la idea propia quede confirma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opinión cada vez que aparece un dato nuev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tener opinión sobre los temas que no se conocen a fon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de la tripleta 2, 4, 6, probar solo casos que cumplen la regla permite descubrir la regl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vimiento del sesgo con la señal de que está ocurrie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úsqued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terpret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mori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nda pregunt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ato ambiguo se lee como prueb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uerdas los aciertos y olvidas los fall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es qué te haría cambiar de ide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consultas fuentes que te dan la raz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hace con la creencia prop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adeci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uscar solo reseñas positivas del producto que ya quier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 qué salió mal a quien dejó el méto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rdar las veces que la corazonada acertó]]></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el día en que la corazonada fall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terpretar el silencio como prueba de que piensa en ti]]></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finir antes qué dato te haría abandonar la ide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de contraste antes de decidi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creencia en una frase que se pueda prob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el dato que la contradice y revisar el criter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qué evidencia la contradice hoy]]></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qué tendría que pasar para cambiar de id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el sesg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reencia que no puede fallar tampoco se puede prob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esgo de confirmación consiste en mentir sobre los dato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dos preguntas se escriben antes de ver el resulta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el caso que rompe la hipótesis es la prueba útil.]]></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no encuentro nada en contra, la idea queda confirm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dos preguntas que frenan el sesgo son: qué evidencia lo ___ y qué tendría que ___ para cambiar de ide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rjeta de dos pregunt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tarjeta de dos preguntas aplicada a una decisión de esta semana. Escribe la hipótesis en una frase comprobable, anota qué evidencia la contradice hoy y define qué tendría que pasar para que cambies de idea. Al final, una línea con lo que encontraste al buscar en contra y si eso movió tu confian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ige una decisión pequeña y próxima: un gasto, una conversación pendiente, una opinión sobre alguien. Si la hipótesis no cabe en una frase, todavía no está lista para probarse. La condición tiene que ser observable: un hecho, no una sensac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rjeta de dos preguntas · Memoria: sesgo y contra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la idea al bus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úsqu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fuentes que dan la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ambiguo se vuelve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rchivan los acier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videncia lo contra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haría cambiar de id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Memoria: sesgo y contras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2"/>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sgo de confirm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ndencia a buscar, interpretar y recordar de modo que lo que ya crees quede confirm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sus tres movimien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úsqueda sesgada, interpretación a favor y memoria selectiva de los aciert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nseña el caso 2, 4,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robar solo casos que cumplen la hipótesis no la pone a prueba: hay que buscar el caso que la romper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videncia lo contradice? Buscada de verdad, no respondida de memo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segunda pregun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rjeta de dos pregunt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endría que pasar para cambiar de idea? Se escribe antes del resul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sesgo conocido de la psicología del razonamiento y propone un procedimiento de contraste; no cita cifras ni autores de estudios más allá del caso histórico de la tripleta. Las definiciones y los ejemplos se pueden contrastar en manuales de psicología y en la divulgación de las asociaciones profesionales. El procedimiento de las dos preguntas es una práctica de escritura, no una garantía de acierto: sirve para que la decisión deje rastr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sesgos de razonami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sesgo de confirmación y toma de decisiones: definiciones y ejemplos cotidiano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 psicología del razonamient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nuales introductorios donde se explica el razonamiento hipotético y las tareas de comprobación de regl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ecanismo y las dos preguntas: qué evidencia lo contradice y qué tendría que pasar para cambiar de idea. También sabes que se escriben antes, porque después se acomodan. Lo siguiente es el sesgo que se esconde en las historias que más se cuentan: el sesgo de superviv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2"/>
              </a:rPr>
              <a:t><![CDATA[Sesgo de confirmación: el filtro que te da la raz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los tres movimientos del sesgo y frenarlo con dos preguntas escritas. Siguiente lección: el sesgo de supervivenci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movimientos y al caso 2, 4, 6. Casi siempre el fallo está en confundir acumular confirmaciones con poner a prueba una ide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2026-11-01T05:50:03Z</dcterms:created>
  <dcterms:modified xsi:type="dcterms:W3CDTF">2026-11-01T05:50:03Z</dcterms:modified>
  <dc:title>Sesgo de confirmación: el filtro que te da la razón</dc:title>
  <dc:description>Presentación editable del OA «Sesgo de confirmación: el filtro que te da la razón». Enlace: https://atraccion.lumbre.lat/object/atr-men-r01-oa02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