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archivo que solo tiene una mitad»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s aviones que volvían»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s aviones que volvían»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1-oa0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Por qué una historia de éxito no bast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1-oa0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La pregunta que hace informativa una histori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1-oa0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urso que muestra testimon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o que se 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curso presenta a cinco personas que cambiaron su situación después de hacerlo. Los testimonios son reales y están bien con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urso que muestra testimon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ántas personas lo hicieron y no cambiaron nada, y cuántas cambiaron sin hacerlo. Esa información no aparece en l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urso que muestra testimon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ónde están los que fracasaron? Si la respuesta es que no se registran, el testimonio no distingue entre el curso y el paso d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urso que muestra testimon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Qué hacer con 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ace falta descartar el curso: hace falta pedir el dato. Si no existe, se puede probar con un registro propio durante un mes y comparar con lo que ya venía ocurr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hábito del que lleg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o que se 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que dirige un negocio cuenta que se levanta a las cinco y lee media hora antes de trabajar. Lo atribuye a su discip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hábito del que lleg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ántas personas se levantan a las cinco, leen media hora y su negocio no prosperó. Si son muchas, el hábito no distingue un resultado del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hábito del que lleg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otras condiciones tenía esa persona: capital, red, salud, un mercado que crecía? La historia las menciona poco porque no las elig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hábito del que lleg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hábito puede ser bueno por otras razones, como el orden o la energía, y eso se puede probar en propia piel. Lo que no se sostiene es que el hábito sea la causa d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solo mostraban los aviones que volvían, y las zonas sin impactos eran las que impedían regre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pa era correcto y estaba incompleto: contaba solo los aviones que regresaban. Las zonas sin agujeros no estaban protegidas, estaban ausentes de la muestra porque un impacto ahí terminaba el vuelo. La conclusión se invierte cuando se reconstruye la muestr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cascada de los av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historia es un caso, no una muestra. Para saber si el método funciona hace falta el denominador: cuántos lo intentaron y qué les pasó. Sin ese dato, la historia inspira, pero no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o que la historia oc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que lo logró → Los que hicieron lo mismo y no lleg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método → Quienes también lo aplicaron si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momento → Cuántos vieron la oportunidad y no pudieron us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relato → Lo que se olvidó o se corrigió al con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elemento visible tiene un reverso invisible: la persona, el método, el momento y el relato. La ficha de la lección pide escribir los cuatro, porque el consejo solo se vuelve informativo cuando se conoce su reve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os hábitos que la persona recuerda → Se ve en la his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os intentos que no llegaron a nada → Falta en la his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oportunidad que aprovechó → Se ve en la his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uántos intentaron lo mismo → Falta en la his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resultado final → Se ve en la his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s condiciones que no eligió → Falta en la his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 que la historia oc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tar los impactos de los aviones que vuelven → Notar que los alcanzados en el motor no regresan → Preguntar dónde no hay impactos y por qué → Reforzar las zonas sin aguj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l mapa a la muestra completa: contar lo que vuelve, notar lo que falta, cambiar la pregunta y actuar donde el dato ausente señala gravedad. Saltarse el segundo paso lleva al blindaje equiv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os av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ausencia de impactos en una zona puede indicar gravedad, no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confunde un testimonio real con una prueba del método; la quinta convierte un caso en una regla universal. Las otras tres describen el razonamiento que l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olvieron · fracas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olvieron y fracasaron: la muestra se arma con los que regresan, y los ausentes son justo los que darían la información decisiva. La pregunta por los ausentes es la herramienta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flujo del s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1-oa0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u ficha de una historia de éxito. Escribe qué hizo la persona, qué atribuye a su método, qué otros casos parecidos conoces y qué falta para que la historia sea informativa. Cierra con la pregunta del denominador escrita en concreto para ese caso y con una línea sobre lo que harías distinto al leer el próximo cons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la ficha de la historia · Memoria: la muestra y sus aus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Lo que te llevas: la ficha de la historia · Memoria: la muestra y sus aus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sesgo de superviv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acar conclusiones mirando solo los casos que llegaron al final, sin contar los que se quedaron en el ca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vio Wald en el mapa de impa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os aviones que volvían eran los dañados en zonas no fatales; las zonas sin agujeros eran las que impedían regre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 testimonio no es un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 un caso aislado: falta saber cuántos hicieron lo mismo y no lleg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egunta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ónde están los que fracasaron? Y su versión práctica: ¿cuántos intentaro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el denominador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cirlo: la historia inspira, pero no alcanza para saber si el método fu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1-oa0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490" r:id="rId1"/>
    <p:sldLayoutId id="2482528491" r:id="rId2"/>
    <p:sldLayoutId id="2482528492" r:id="rId3"/>
    <p:sldLayoutId id="248252849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cedef2419aad2faae2f73c0929c0679287cb27ead581cd21.jpg"/>
  <Relationship Id="rId3" Type="http://schemas.openxmlformats.org/officeDocument/2006/relationships/hyperlink" Target="https://atraccion.lumbre.lat/object/atr-men-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hyperlink" Target="https://atraccion.lumbre.lat/object/atr-men-r01-oa03" TargetMode="External"/>
  <Relationship Id="rId4" Type="http://schemas.openxmlformats.org/officeDocument/2006/relationships/hyperlink" Target="https://atraccion.lumbre.lat/object/atr-men-r01-oa03"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hyperlink" Target="https://atraccion.lumbre.lat/object/atr-men-r01-oa03" TargetMode="External"/>
  <Relationship Id="rId4" Type="http://schemas.openxmlformats.org/officeDocument/2006/relationships/hyperlink" Target="https://atraccion.lumbre.lat/object/atr-men-r01-oa03"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hyperlink" Target="https://atraccion.lumbre.lat/object/atr-men-r01-oa03" TargetMode="External"/>
  <Relationship Id="rId4" Type="http://schemas.openxmlformats.org/officeDocument/2006/relationships/hyperlink" Target="https://atraccion.lumbre.lat/object/atr-men-r01-oa03"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hyperlink" Target="https://atraccion.lumbre.lat/object/atr-men-r01-oa03" TargetMode="External"/>
  <Relationship Id="rId4"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hyperlink" Target="https://archive.org/"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hyperlink" Target="https://www.apa.org/"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1-oa03" TargetMode="External"/>
  <Relationship Id="rId3"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sg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perviv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istori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éxi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n-r01-oa03"/>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por qué las historias de quienes lo lograron no bastan como prueba y qué pregunta hay que hacer para que una historia de éxito sea informativ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 la ruta. Las historias de quienes lo lograron se cuentan mejor que las de quienes no, y esa diferencia de archivo cambia lo que aprendes. Aquí se cuenta el caso de los aviones de la Segunda Guerra Mundial, se explica por qué un testimonio no es una muestra y se practica la pregunta que hace informativa una historia de éxit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esgo de supervivencia · historias de éxito · método · evidencia · razonamiento · muestra · práctica · decis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sgo de supervivencia es la tendencia a sacar conclusiones mirando solo los casos que llegaron al final, sin contar los que se quedaron en el camino. El nombre viene de los estudios sobre supervivencia, pero el mecanismo aparece en cualquier parte: en los negocios que conocemos porque existen, en los libros que se publicaron porque se vendieron, en las personas que cuentan su historia porque les fue bien. Al terminar vas a poder explicar por qué una historia de éxito no basta como prueba y hacer la pregunta que la vuelve informativ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1]]></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ónde están los que fracasaron? No es una pregunta pesimista: es la que convierte un testimonio en un dato y un consejo en algo que se puede discuti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archivo que solo tiene una mit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tructura del error es siempre la misma: la muestra se arma sola y solo incluye lo visible. Lo que no llegó no tiene quien lo cuente, y por eso no entra en el cálculo. No hay mala fe: hay un archivo incompleto que se lee como si estuviera completo.]]></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es una sensación de evidencia construida con la mitad de los casos. Esa mitad tiene una propiedad curiosa: comparte rasgos. Los que llegaron suelen parecerse entre sí porque comparten el resultado, no porque el rasgo lo haya produci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archivo que solo tiene una mit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odos los que triunfaron se levantaban temprano, eso no distingue el hábito de la casualidad: hace falta saber cuántos se levantaban temprano y no triunfaron.]]></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sesgo explica: por qué los consejos de quienes triunfaron suenan tan parecidos y tan poco útiles.]]></a:t>
            </a:r>
          </a:p>
        </p:txBody>
      </p:sp>
      <p:sp>
        <p:nvSpPr>
          <p:cNvPr id="10"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xplica: que el éxito sea pura suerte. Solo advierte que una lista de ganadores no sirve para saber qué causa el triunfo.]]></a:t>
            </a:r>
          </a:p>
        </p:txBody>
      </p:sp>
      <p:sp>
        <p:nvSpPr>
          <p:cNvPr id="12" name=""/>
          <p:cNvSpPr txBox="1"/>
          <p:nvPr/>
        </p:nvSpPr>
        <p:spPr>
          <a:xfrm>
            <a:off x="514350" y="37338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7338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puede hacer: buscar el denominador, es decir, a los que hicieron lo mismo y no llegar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aviones que volvía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la Segunda Guerra Mundial, un grupo de analistas revisaba los daños de los aviones que regresaban de las misiones. Los mapas de impactos mostraban concentraciones claras en algunas zonas del fuselaje y de las alas, y menos impactos en los motores. La conclusión natural era reforzar las zonas más dañadas: allí caía el fuego enemi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aviones que volvía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adístico Abraham Wald miró el mismo mapa y vio lo contrario. Los aviones que volvían eran los que habían recibido impactos en esas zonas y aun así podían volar. Los que recibían impactos en el motor no volvían, y por eso no aparecían en el mapa.]]></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zona que había que reforzar era la que no tenía agujeros: no porque no recibiera fuego, sino porque el fuego ahí era definitivo. El caso se cuenta mucho y conviene leerlo con cuidado: es una historia sobre el razonamiento, no una receta milit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aviones que volvía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nseña es exactamente lo que el sesgo de confirmación esconde: la muestra la forman los que sobrevivieron al filtro, y el filtro no es neutral. En el mapa de impactos, la ausencia de agujeros no significaba seguridad; significaba muer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aviones que volví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cascada es el corazón de la lección: el dato que falta no es un detalle del método, es la mitad del problema. Y el dato que falta casi nunca se v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avion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una historia de éxito no bas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historia de éxito es un caso, no una muestra. Tiene tres límites. Primero, el relato se construye después: la persona recuerda lo que la llevó al resultado y olvida lo que también hizo y no sirvió. Segundo, los rasgos que comparte con otros ganadores pueden ser comunes también entre los que no llegaron: si todos leían media hora al día, el hábito no distingue. Tercero, el momento: la oportunidad que aprovechó puede haber estado al alcance de muchos que no pudieron usarla por razones que la historia no mencio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una historia de éxito no bas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a de esto vuelve falsa la historia. La vuelve incompleta. Y una historia incompleta sirve para inspirarse, no para decidir. Para decidir hace falta el denominador: cuántos intentaron lo mismo y qué les pasó. Cuando el denominador falta, el consejo se vuelve una profecía, porque solo vemos a los que funcion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una historia de éxito no ba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lumna de la derecha es la que convierte una anécdota en información. Sin ella, la historia sigue siendo inspiradora, pero no es una prueb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historia-falt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una historia de éxito no ba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Pedir el denominador no garantiza buenos resultados: solo evita confundir una anécdota con una prueb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pregunta que hace informativa una histor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central es una: ¿dónde están los que fracasaron? Se puede hacer de tres maneras, según el caso. ¿Cuántos intentaron lo mismo? ¿Qué tenían en común los que no llegaron? ¿Qué parte del resultado se explica por el momento y no por el método? Las tres buscan lo mismo: reconstruir la muestra comple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pregunta que hace informativa una histor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tiene una versión incómoda que conviene aplicar a uno mismo: ¿qué estoy viendo porque me conviene verlo? Si alguien te cuenta su método, pregúntale también qué intentó y no le funcionó. La respuesta suele ser más útil que el método: es la que dice qué parte del camino era evitable. Y hay un límite: no toda historia de éxito se puede completar. A veces el denominador no existe, no se registró o no se puede conocer. En esos casos, la conclusión honesta no es «funciona» ni «no funciona», sino «no sé, y esta historia no alcanza para saberlo». Sostener esa frase es más difícil de lo que parece, y es la mitad del pensamiento crític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pregunta que hace informativa una hist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rror no está en el último paso, está en el segundo: la lista de casos se armó sola, y se armó solo con los visible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supervivient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el testimonio y el hábi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pregunta. No son testimonios ni personas re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el testimonio y el hábito · Ejemplo resuelto 1: el curso que muestra testimonio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se v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urso presenta a cinco personas que cambiaron su situación después de hacerlo. Los testimonios son reales y están bien contad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el testimonio y el hábito · Ejemplo resuelto 1: el curso que muestra testimonio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fal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as personas lo hicieron y no cambiaron nada, y cuántas cambiaron sin hacerlo. Esa información no aparece en la pági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el testimonio y el hábito · Ejemplo resuelto 1: el curso que muestra testimonio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regu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ónde están los que fracasaron? Si la respuesta es que no se registran, el testimonio no distingue entre el curso y el paso del tiemp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el testimonio y el hábito · Ejemplo resuelto 1: el curso que muestra testimonio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Qué hacer con e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descartar el curso: hace falta pedir el dato. Si no existe, se puede probar con un registro propio durante un mes y comparar con lo que ya venía ocurrien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el testimonio y el hábito · Ejemplo resuelto 2: el hábito del que llegó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se v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que dirige un negocio cuenta que se levanta a las cinco y lee media hora antes de trabajar. Lo atribuye a su discipli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el testimonio y el hábito · Ejemplo resuelto 2: el hábito del que llegó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fal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as personas se levantan a las cinco, leen media hora y su negocio no prosperó. Si son muchas, el hábito no distingue un resultado del otr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el testimonio y el hábito · Ejemplo resuelto 2: el hábito del que llegó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regu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otras condiciones tenía esa persona: capital, red, salud, un mercado que crecía? La historia las menciona poco porque no las eligió.]]></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el testimonio y el hábito · Ejemplo resuelto 2: el hábito del que llegó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 úti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ábito puede ser bueno por otras razones, como el orden o la energía, y eso se puede probar en propia piel. Lo que no se sostiene es que el hábito sea la causa del resulta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la ficha de la hist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ficha de una página sobre una historia de éxito que te hayan contado o que hayas leído. Arriba, qué hizo la persona y qué atribuye a su método. En medio, qué rasgos comparte con otros casos que también conozcas. Abajo, qué falta para que la historia sea informativa: el denominador, las condiciones y el momen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la ficha de la hist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de la historia, qué se escribe y qué pregunta queda abier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1]]></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724025"/>
                <a:gridCol w="3228975"/>
                <a:gridCol w="3162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abi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izo y qué cuenta que lo expl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otras cosas hi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p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tros casos parecidos que cono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ten el resultado o la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enomin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intentaron lo m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están los que no llega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la ficha de la hist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una línea con la pregunta escrita en concreto para ese caso: «¿cuántas personas hicieron esto y no les funcionó?». Si la respuesta no existe, la ficha lo dice, y eso ya es información: sabes que estás leyendo una historia inspiradora, no un método proba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ficha de la histori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los mapas de impactos de los aviones no indicaban dónde poner el blindaje?]]></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los mapas estaban mal dibujados y no reflejaban los daños reales.]]></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solo mostraban los aviones que volvían, y las zonas sin impactos eran las que impedían regresar.]]></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el blindaje no sirve en ninguna zona del avión y el mapa era irrelevan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los impactos se distribuían al azar y no había nada que conclui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ficha de la histori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historia de éxito bien contada basta como prueba de que su método funcio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ficha de la histori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lemento de la historia con lo que falta para que sea informativ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que lo logró]]></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métod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moment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relato]]></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enes también lo aplicaron sin resulta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ántos vieron la oportunidad y no pudieron usarl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que se olvidó o se corrigió al contarl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que hicieron lo mismo y no llegar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ficha de la histori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si aparece o falta en la historia que se cuen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ve en la histori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lta en la histori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os hábitos que la persona recuerda]]></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os intentos que no llegaron a nada]]></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oportunidad que aprovechó]]></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uántos intentaron lo mism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resultado fina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s condiciones que no eligió]]></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ficha de la histori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razonamiento del caso de los avione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ar los impactos de los aviones que vuelven]]></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forzar las zonas sin agujero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tar que los alcanzados en el motor no regresan]]></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ar dónde no hay impactos y por qué]]></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ficha de la histori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studiante anotó estas cinco frases sobre el caso.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aviones que volvían eran una muestra incompleta.]]></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ausencia de impactos en una zona puede indicar gravedad, no seguridad.]]></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os testimonios son reales, el método que cuentan está probado.]]></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ar por los que fracasaron completa la muestr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el consejo funcionó a una persona, funcionará a cualquier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ficha de la histori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esgo de supervivencia consiste en mirar solo los casos que ___ y no los que ___.]]></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ficha de la histori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u ficha de una historia de éxito. Escribe qué hizo la persona, qué atribuye a su método, qué otros casos parecidos conoces y qué falta para que la historia sea informativa. Cierra con la pregunta del denominador escrita en concreto para ese caso y con una línea sobre lo que harías distinto al leer el próximo consej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1]]></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puedes responder cuántos intentaron lo mismo, escribe que no lo sabes. Ese hueco es el resultado del ejercicio: una historia sin denominador se puede disfrutar, pero no se puede usar como prueba.]]></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la ficha de la historia · Memoria: la muestra y sus aus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1]]></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sgo de superviv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rar solo los que llega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pa de los que volvie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s sin impac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nde el daño era defini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nomin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intentaron lo m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storia de éx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aso, no una 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cla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están los que fracasa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ficha de la historia · Memoria: la muestra y sus ausente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n-r01-oa03"/>
              </a:rPr>
              <a:t><![CDATA[Abrir el juego en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ficha de la historia · Tarjetas de repaso para cerrar la ruta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sesgo de supervivenci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ficha de la historia · Tarjetas de repaso para cerrar la ruta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acar conclusiones mirando solo los casos que llegaron al final, sin contar los que se quedaron en el camin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ficha de la historia · Tarjetas de repaso para cerrar la ruta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vio Wald en el mapa de impacto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ficha de la historia · Tarjetas de repaso para cerrar la ruta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os aviones que volvían eran los dañados en zonas no fatales; las zonas sin agujeros eran las que impedían regres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ficha de la historia · Tarjetas de repaso para cerrar la ruta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 testimonio no es una prueb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ficha de la historia · Tarjetas de repaso para cerrar la ruta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 un caso aislado: falta saber cuántos hicieron lo mismo y no llegar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ficha de la historia · Tarjetas de repaso para cerrar la ruta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egunta clav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ficha de la historia · Tarjetas de repaso para cerrar la ruta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ónde están los que fracasaron? Y su versión práctica: ¿cuántos intentaron lo mism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ficha de la historia · Tarjetas de repaso para cerrar la ruta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el denominador no exist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ficha de la historia · Tarjetas de repaso para cerrar la ruta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cirlo: la historia inspira, pero no alcanza para saber si el método funcion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de los aviones se cuenta aquí como historia del razonamiento, sin cifras ni detalles técnicos que no se puedan verificar. El sesgo de supervivencia se explica en manuales de estadística y de psicología como un problema de selección de la muestra; las fuentes de abajo permiten contrastar la idea general y el contexto histórico. La lección no afirma que un método funcione ni que deje de funcionar: enseña a preguntar antes de concluirl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
              </a:rPr>
              <a:t><![CDATA[Internet Archive: estadística y método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Manuales introductorios donde se explica la selección de la muestra y el problema de los casos ausentes.]]></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pensamiento y sesgos]]></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ivulgación sobre sesgos cognitivos y evaluación de evidencia en decisiones cotidian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s la ruta con tres herramientas: sabes que la atención elige por relevancia, que el sesgo de confirmación protege lo que ya crees y que las historias de éxito suelen venir sin denominador. Las tres apuntan a lo mismo: mirar la muestra completa antes de concluir. Lo siguiente, en la ruta dos, es el trabajo con las creencias que sí se pueden cambi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1-oa03"/>
              </a:rPr>
              <a:t><![CDATA[El sesgo de supervivencia en las historias de éxi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xplicar el sesgo de supervivencia y hacer la pregunta que vuelve informativa una historia de éxito. Siguiente ruta: creencias que se pueden cambiar.]]></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cascada de los aviones y a la tabla de lo que la historia oculta. Casi siempre el fallo está en contar los casos visibles y llamar prueba a lo que solo es una lis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2026-11-01T05:50:17Z</dcterms:created>
  <dcterms:modified xsi:type="dcterms:W3CDTF">2026-11-01T05:50:17Z</dcterms:modified>
  <dc:title>El sesgo de supervivencia en las historias de éxito</dc:title>
  <dc:description>Presentación editable del OA «El sesgo de supervivencia en las historias de éxito». Enlace: https://atraccion.lumbre.lat/object/atr-men-r01-oa03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