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presProps" Target="presProps.xml"/>
  <Relationship Id="rId63" Type="http://schemas.openxmlformats.org/officeDocument/2006/relationships/viewProps" Target="viewProps.xml"/>
  <Relationship Id="rId6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4]]></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1-oa04]]></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La urgencia no mide el valor de lo que deseas»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La urgencia no mide el valor de lo que deseas» (3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n-r01-oa0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Qué hace la dopamina y qué no hace» (2 de 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n-r01-oa04]]></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Querer no es gustar: dos preguntas que los separan»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antojo de las once de la noch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 las once y diez, una notificación avisa que hay una promoción de comida a domicilio. La persona no tenía hambre veinte minutos antes y lo sa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4]]></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antojo de las once de la noch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anticip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parece la urgencia: imagina el primer bocado y siente que necesita pedir. No es hambre; es la promesa de un alivio rápido al final d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4]]></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antojo de las once de la noch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p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pone una regla sencilla: esperar diez minutos y beber agua. A los diez minutos anota la intensidad del uno al cinco y qué estaba sintiendo antes de la notif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4]]></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antojo de las once de la noch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le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la intensidad bajó, la urgencia era de la señal. Si se mantuvo y había hambre real, come algo. En los dos casos la decisión se tomó con información y no con pr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4]]></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eléfono en la 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dispa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persona está esperando un trámite y saca el teléfono sin decidirlo. No busca nada: el gesto llegó antes que la in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4]]></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eléfono en la 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 que prome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antalla promete novedad: algo nuevo puede haber pasado en dos minutos. Es la promesa más barata de producir y la más difícil de cumpl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4]]></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eléfono en la 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o que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spués de diez minutos de desplazamiento, el balance es una mezcla de irritación y vacío. La satisfacción fue breve y la anticipación se renovó con cada ima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4]]></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eléfono en la 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urante una semana anota cuántas veces saca el teléfono sin propósito, en qué situación y cuánto tiempo pasa. No se prohíbe nada: se mide. El dato suele ser más elocuente que cualquier propós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4]]></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n-r01-oa04]]></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4]]></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articipa en la motivación y en el aprendizaje de las señales que predicen una recompensa, sin ser la sustancia del pl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dopamina participa en la motivación, el movimiento y el aprendizaje de señales; la investigación sobre recompensa separa querer de gustar. Decir que es la molécula del placer es el error de folleto: el placer tiene otras vías y la dopamina también interviene en cosas que no se disfrutan. La tercera opción confunde anticipación con consumo y la cuarta le pide a un solo sistema explicar una decisión 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tabla de querer y gu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1-oa04]]></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urgencia pertenece a la anticipación y puede ser intensa aunque el premio sea pequeño. Lo que sí informa es que hay una señal cerca y que el cuerpo se preparó para buscar; no informa cuánto vale el objeto ni cuánto durará el gusto. Por eso la lección propone esperar y registrar en lugar de obede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cascada de la señal a la ur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1-oa04]]></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eñal → Algo anuncia que hay una recompensa cer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ticipación → El cuerpo se activa y siente ur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Búsqueda → Haces lo que la señal prome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atisfacción → Llega el premio y dura menos de lo espe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l ciclo tiene las cuatro parejas en orden. La urgencia vive en la anticipación y la saciedad llega después de la satisfacción; confundir las estaciones es lo que hace que una promesa parezca una neces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1-oa04]]></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Ver el anuncio y sentir que lo necesitas ya → Quer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omer el primer bocado y disfrutarlo → Gu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A la semana, el objeto ya no interesa → Saci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Abrir la aplicación antes de decidir qué buscas → Quer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Reír con la película que esperabas → Gu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Dejar el postre después de tres cucharadas → Saci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querer y gu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1-oa04]]></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a señal: algo anuncia una recompensa → La anticipación: el cuerpo se activa → La búsqueda: haces lo que la señal promete → La satisfacción: llega el prem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es señal, anticipación, búsqueda y satisfacción. La pausa de la lección se inserta entre la anticipación y la búsqueda: es el único punto donde todavía puedes eleg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l ciclo del des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1-oa04]]></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n detox de dopamina reinicia el sistema y devuelve el deseo a su nivel nor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frase es una promesa de folleto: no hay un interruptor que reinicie el sistema, y el término detox pertenece al marketing. La cuarta confunde intensidad con valor, que es justo el error que la lección separa. Las otras tres describen lo que el tema sí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1-oa04]]></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urgencia · después · repet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rgencia, después y repetición: la urgencia es de la anticipación, la satisfacción llega con el contacto y la saciedad con la repetición. Separar los tres momentos es lo que permite decidir con algo más que la pr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querer y gustar y la casc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1-oa0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un registro de deseos de siete días. Anota hora, señal, promesa, intensidad del uno al cinco y qué pasó diez minutos después. Al final escribe tres líneas: qué patrón aparece, qué urgencia se desinfló sola y qué decisión tomaste con más información que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el registro del deseo · Memoria: el ciclo y sus palab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4]]></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Lo que te llevas: el registro del deseo · Memoria: el ciclo y sus palab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4]]></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stingue querer de gu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rer es la anticipación que empuja; gustar es la satisfacción del contacto. Ocurren juntas y se separan en cuanto hay de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4]]></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La dopamina es la molécula del pl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Participa en la motivación, el movimiento y el aprendizaje de señales; el placer tiene otras v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4]]></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informa una ur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hay una señal cerca y que el cuerpo se preparó para buscar; no informa el valor del obj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4]]></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la novedad imp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sube la anticipación y la repetición apaga la satisfacción: por eso la promesa rinde menos que el anun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4]]></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la pausa de diez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vuelve tiempo a la decisión y deja ver de qué estaba hecha la ur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4]]></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4]]></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5175" r:id="rId1"/>
    <p:sldLayoutId id="2482525176" r:id="rId2"/>
    <p:sldLayoutId id="2482525177" r:id="rId3"/>
    <p:sldLayoutId id="248252517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a71696a6dfd2eaa08c68b91b0ed4dde703b88b946fb64f6c1.jpg"/>
  <Relationship Id="rId3" Type="http://schemas.openxmlformats.org/officeDocument/2006/relationships/hyperlink" Target="https://atraccion.lumbre.lat/object/atr-men-r01-oa04"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4"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4"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4"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4"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4"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4"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4"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4"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4" TargetMode="External"/>
  <Relationship Id="rId3" Type="http://schemas.openxmlformats.org/officeDocument/2006/relationships/hyperlink" Target="https://atraccion.lumbre.lat/object/atr-men-r01-oa04" TargetMode="External"/>
  <Relationship Id="rId4" Type="http://schemas.openxmlformats.org/officeDocument/2006/relationships/hyperlink" Target="https://atraccion.lumbre.lat/object/atr-men-r01-oa04" TargetMode="External"/>
  <Relationship Id="rId5"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4"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4"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4" TargetMode="External"/>
  <Relationship Id="rId3" Type="http://schemas.openxmlformats.org/officeDocument/2006/relationships/hyperlink" Target="https://atraccion.lumbre.lat/object/atr-men-r01-oa04" TargetMode="External"/>
  <Relationship Id="rId4" Type="http://schemas.openxmlformats.org/officeDocument/2006/relationships/hyperlink" Target="https://atraccion.lumbre.lat/object/atr-men-r01-oa04"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4"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4"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4"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4"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4"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4"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4"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4"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4"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4"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4"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4"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4" TargetMode="External"/>
  <Relationship Id="rId3" Type="http://schemas.openxmlformats.org/officeDocument/2006/relationships/hyperlink" Target="https://atraccion.lumbre.lat/object/atr-men-r01-oa04" TargetMode="External"/>
  <Relationship Id="rId4" Type="http://schemas.openxmlformats.org/officeDocument/2006/relationships/hyperlink" Target="https://atraccion.lumbre.lat/object/atr-men-r01-oa04" TargetMode="External"/>
  <Relationship Id="rId5"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4"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4"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4"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4"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4"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4"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4"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4"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4"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4"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4"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4"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4"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4"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4"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4"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4"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4" TargetMode="External"/>
  <Relationship Id="rId3" Type="http://schemas.openxmlformats.org/officeDocument/2006/relationships/hyperlink" Target="https://atraccion.lumbre.lat/object/atr-men-r01-oa04" TargetMode="External"/>
  <Relationship Id="rId4"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4"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4"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4"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4"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4"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4"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4"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4"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4"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4"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4" TargetMode="External"/>
  <Relationship Id="rId3" Type="http://schemas.openxmlformats.org/officeDocument/2006/relationships/hyperlink" Target="https://www.apa.org/" TargetMode="Externa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4" TargetMode="External"/>
  <Relationship Id="rId3" Type="http://schemas.openxmlformats.org/officeDocument/2006/relationships/hyperlink" Target="https://archive.org/" TargetMode="External"/>
  <Relationship Id="rId4"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4" TargetMode="Externa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4"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4" TargetMode="External"/>
  <Relationship Id="rId3" Type="http://schemas.openxmlformats.org/officeDocument/2006/relationships/notesSlide" Target="../notesSlides/notesSlide5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compens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opami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o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se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ent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urgent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men-r01-oa04"/>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4"/>
              </a:rPr>
              <a:t><![CDATA[Recompensa y dopamina: por qué el deseo se siente urg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el papel de la dopamina en la anticipación de una recompensa y distinguir el deseo de la satisfacción sin caer en neurociencias de follet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4"/>
              </a:rPr>
              <a:t><![CDATA[Recompensa y dopamina: por qué el deseo se siente urg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rta lección de la ruta. El deseo no se siente como un cálculo: se siente como una urgencia. Aquí se explica qué hace la dopamina cuando algo se acerca —señalar, anticipar, movilizar— y qué no hace, empezando por no ser la molécula del placer. Se distinguen querer y gustar, se revisan las promesas de hackear el sistema y se practica una pausa de diez minutos con registro.]]></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
        <p:nvSpPr>
          <p:cNvPr id="10" name=""/>
          <p:cNvSpPr txBox="1"/>
          <p:nvPr/>
        </p:nvSpPr>
        <p:spPr>
          <a:xfrm>
            <a:off x="514350" y="40100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dopamina · recompensa · deseo · urgencia · atención · hábitos · psicología · consum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4"/>
              </a:rPr>
              <a:t><![CDATA[Recompensa y dopamina: por qué el deseo se siente urg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cas experiencias se sienten tan parecidas a una orden como un deseo urgente. A las once de la noche el teléfono ofrece comida; a media tarde una notificación promete una novedad; alguien menciona un objeto en una conversación y de pronto parece necesario. La urgencia es tan intensa que se confunde con una medida de valor: si lo quiero tanto, debe importar. Esta lección separa esas dos cosas. Al terminar vas a poder explicar qué hace la dopamina cuando algo se acerca, distinguir el deseo de la satisfacción y aplicar una pausa breve con registro para decidir qué hacer con una urgenc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4"/>
              </a:rPr>
              <a:t><![CDATA[Recompensa y dopamina: por qué el deseo se siente urg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9]]></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or qué el deseo se siente urgente aunque el objeto no sea importante? Porque la urgencia pertenece a la anticipación, no al objeto: es el cuerpo preparándose para buscar algo que una señal promet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urgencia no mide el valor de lo que dese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4"/>
              </a:rPr>
              <a:t><![CDATA[Recompensa y dopamina: por qué el deseo se siente urg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deseo urgente tiene tres piezas que conviene separar. La primera es una activación del cuerpo: el pulso sube, la atención se estrecha, cuesta pensar en otra cosa. La segunda es una predicción: el cuerpo adelanta el alivio que llegará cuando consigas eso. La tercera es una historia: te dices que no podrás concentrarte hasta tenerlo. Ninguna de las tres piezas es una evaluación del objeto; las tres son una preparación para buscarlo. Y una preparación puede ser intensa aunque el premio sea pequeñ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urgencia no mide el valor de lo que dese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4"/>
              </a:rPr>
              <a:t><![CDATA[Recompensa y dopamina: por qué el deseo se siente urg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ahí viene el error más común: tomar la intensidad como evidencia. Si la urgencia midiera el valor, el antojo de las once de la noche sería una necesidad nutricional y la novedad de una aplicación sería un descubrimiento. La experiencia dice lo contrario: muchas urgencias se desinflan cuando el objeto se acerca o cuando pasa media hora. Lo que se desinfla no es el objeto, es la anticipación. Por eso la pregunta útil no es cuánto lo quieres, sino qué te prometió la señal y qué te dio la última vez.]]></a:t>
            </a:r>
          </a:p>
        </p:txBody>
      </p:sp>
      <p:sp>
        <p:nvSpPr>
          <p:cNvPr id="8" name=""/>
          <p:cNvSpPr txBox="1"/>
          <p:nvPr/>
        </p:nvSpPr>
        <p:spPr>
          <a:xfrm>
            <a:off x="514350" y="39338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9338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la urgencia sí informa: que hay una señal cerca y que el cuerpo se preparó para buscarl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urgencia no mide el valor de lo que dese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4"/>
              </a:rPr>
              <a:t><![CDATA[Recompensa y dopamina: por qué el deseo se siente urg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la urgencia no informa: cuánto vale el objeto, cuánto durará el gusto ni si te conviene.]]></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puede hacer con ella: nombrarla, esperar unos minutos y anotar qué pasó, sin pelear con el cuerp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Qué hace la dopamina y qué no hac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4"/>
              </a:rPr>
              <a:t><![CDATA[Recompensa y dopamina: por qué el deseo se siente urg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opamina es un mensajero químico del sistema nervioso. Participa en el movimiento, en la motivación y en el aprendizaje de las señales que anticipan una recompensa. Cuando algo sale mejor de lo previsto, su actividad cambia y el sistema registra la lección: qué señal vino antes, qué conviene repetir. Esa es la versión sobria. La versión de folleto, en cambio, la convierte en la molécula del placer y de ahí saca recetas: subirla, bajarla, desintoxicarla. Ninguna de esas recetas se sostiene con lo que la psicología describe, y varias solo existen para vender un curs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Qué hace la dopamina y qué no hac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4"/>
              </a:rPr>
              <a:t><![CDATA[Recompensa y dopamina: por qué el deseo se siente urg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distancia entre la segunda y la cuarta caja: la promesa se siente en el camino, no en la llegada. Casi todo el malentendido sobre la dopamina nace de confundir esas dos estaciones.]]></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n-ciclo-dese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Qué hace la dopamina y qué no hac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4"/>
              </a:rPr>
              <a:t><![CDATA[Recompensa y dopamina: por qué el deseo se siente urg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stinción más útil de esta lección es la que separa querer de gustar. Querer es la anticipación: el empujón que te pone en movimiento. Gustar es la satisfacción: el placer de tenerlo delante. Se confunden porque ocurren casi juntas cuando el premio llega rápido, pero se separan en cuanto hay demora. En una fila larga, el querer sube; en el tercer bocado, el gustar baja. Si no distingues las dos, vas a seguir buscando con la intensidad del querer algo que ya no te está gustan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Qué hace la dopamina y qué no hac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4"/>
              </a:rPr>
              <a:t><![CDATA[Recompensa y dopamina: por qué el deseo se siente urg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9]]></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 Un deseo urgente no es un diagnóstico: es una experiencia común que se puede observar. Si una conducta te está causando un daño que no puedes detener, busca ayuda profesiona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Querer no es gustar: dos preguntas que los separa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4"/>
              </a:rPr>
              <a:t><![CDATA[Recompensa y dopamina: por qué el deseo se siente urg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primera fila explica por qué compras algo a las once de la noche; la segunda, por qué a la semana ya no lo usas. Son dos sistemas con tiempos distintos y ninguna decisión sana los confunde.]]></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n-querer-gustar.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Querer no es gustar: dos preguntas que los separa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4"/>
              </a:rPr>
              <a:t><![CDATA[Recompensa y dopamina: por qué el deseo se siente urg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preguntas ordenan la experiencia. La primera: ¿qué promete exactamente esta señal? No el objeto, la promesa: descanso, novedad, pertenencia, alivio del aburrimiento. La segunda: ¿qué me dio la última vez que cedí? No lo que recuerdas del anuncio, lo que pasó al final, medido en tiempo: cuántos minutos de gusto y cuántos de vuelta a la misma sensación. Las respuestas suelen ser modestas, y esa modestia es informació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Querer no es gustar: dos preguntas que los separa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4"/>
              </a:rPr>
              <a:t><![CDATA[Recompensa y dopamina: por qué el deseo se siente urg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conviene saber que la novedad empuja la anticipación y que la repetición apaga la satisfacción. Es una tendencia general, no una ley de tu caso: lo que a ti te pasa puede ser distinto y solo tu registro lo dice. La consecuencia práctica es simple: cuanto más confías en la promesa, menos revisas el final. Y el final es el único dato que tien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la urgencia en dos escen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4"/>
              </a:rPr>
              <a:t><![CDATA[Recompensa y dopamina: por qué el deseo se siente urg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practicar la pausa. No son testimonios ni personas real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4"/>
              </a:rPr>
              <a:t><![CDATA[Recompensa y dopamina: por qué el deseo se siente urg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urgencia en dos escenas · Ejemplo resuelto 1: el antojo de las once de la noche · Paso 1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señal]]></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las once y diez, una notificación avisa que hay una promoción de comida a domicilio. La persona no tenía hambre veinte minutos antes y lo sab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4"/>
              </a:rPr>
              <a:t><![CDATA[Recompensa y dopamina: por qué el deseo se siente urg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urgencia en dos escenas · Ejemplo resuelto 1: el antojo de las once de la noche · Paso 2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anticipación]]></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arece la urgencia: imagina el primer bocado y siente que necesita pedir. No es hambre; es la promesa de un alivio rápido al final del dí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4"/>
              </a:rPr>
              <a:t><![CDATA[Recompensa y dopamina: por qué el deseo se siente urg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urgencia en dos escenas · Ejemplo resuelto 1: el antojo de las once de la noche · Paso 3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pausa]]></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pone una regla sencilla: esperar diez minutos y beber agua. A los diez minutos anota la intensidad del uno al cinco y qué estaba sintiendo antes de la notificació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4"/>
              </a:rPr>
              <a:t><![CDATA[Recompensa y dopamina: por qué el deseo se siente urg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urgencia en dos escenas · Ejemplo resuelto 1: el antojo de las once de la noche · Paso 4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lectura]]></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intensidad bajó, la urgencia era de la señal. Si se mantuvo y había hambre real, come algo. En los dos casos la decisión se tomó con información y no con pris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4"/>
              </a:rPr>
              <a:t><![CDATA[Recompensa y dopamina: por qué el deseo se siente urg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urgencia en dos escenas · Ejemplo resuelto 2: el teléfono en la mano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disparador]]></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está esperando un trámite y saca el teléfono sin decidirlo. No busca nada: el gesto llegó antes que la intenció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4"/>
              </a:rPr>
              <a:t><![CDATA[Recompensa y dopamina: por qué el deseo se siente urg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urgencia en dos escenas · Ejemplo resuelto 2: el teléfono en la mano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promet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ntalla promete novedad: algo nuevo puede haber pasado en dos minutos. Es la promesa más barata de producir y la más difícil de cumpli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4"/>
              </a:rPr>
              <a:t><![CDATA[Recompensa y dopamina: por qué el deseo se siente urg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urgencia en dos escenas · Ejemplo resuelto 2: el teléfono en la mano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o que entreg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de diez minutos de desplazamiento, el balance es una mezcla de irritación y vacío. La satisfacción fue breve y la anticipación se renovó con cada imag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4"/>
              </a:rPr>
              <a:t><![CDATA[Recompensa y dopamina: por qué el deseo se siente urg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urgencia en dos escenas · Ejemplo resuelto 2: el teléfono en la mano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registr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urante una semana anota cuántas veces saca el teléfono sin propósito, en qué situación y cuánto tiempo pasa. No se prohíbe nada: se mide. El dato suele ser más elocuente que cualquier propósit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el registro del dese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4"/>
              </a:rPr>
              <a:t><![CDATA[Recompensa y dopamina: por qué el deseo se siente urg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de la lección es un registro de deseos de siete días. Cada vez que aparezca una urgencia, anota cinco cosas: la hora, la señal que la disparó, la promesa que te hiciste, la intensidad del uno al cinco y lo que pasó diez minutos después. Al final de la semana relee la lista sin juzgarte: busca patrones de hora, de lugar y de estado. Los patrones son lo que se puede cambiar; las urgencias sueltas, n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el registro del dese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4"/>
              </a:rPr>
              <a:t><![CDATA[Recompensa y dopamina: por qué el deseo se siente urg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última caja es la única que agregas tú. Las tres primeras ocurren solas; la cuarta es la práctica de esta lección.]]></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n-senal-urgenci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el registro del dese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4"/>
              </a:rPr>
              <a:t><![CDATA[Recompensa y dopamina: por qué el deseo se siente urg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no sirve para sentirte culpable ni para prometerte una vida sin deseos. Sirve para devolverle a la decisión el tiempo que la urgencia le quita. Un deseo que resiste diez minutos y sigue siendo importante merece atención; uno que se desinfla al minuto nueve te acaba de mostrar de qué estaba hech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el registro del dese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4"/>
              </a:rPr>
              <a:t><![CDATA[Recompensa y dopamina: por qué el deseo se siente urg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tres preguntas de la pausa y lo que deja cada una en el registr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4"/>
              </a:rPr>
              <a:t><![CDATA[Recompensa y dopamina: por qué el deseo se siente urg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9]]></a:t>
            </a:r>
          </a:p>
        </p:txBody>
      </p:sp>
      <p:graphicFrame>
        <p:nvGraphicFramePr>
          <p:cNvPr id="7" name="" descr=""/>
          <p:cNvGraphicFramePr>
            <a:graphicFrameLocks noGrp="1"/>
          </p:cNvGraphicFramePr>
          <p:nvPr/>
        </p:nvGraphicFramePr>
        <p:xfrm>
          <a:off x="514350" y="1257300"/>
          <a:ext cx="8115300" cy="1990725"/>
        </p:xfrm>
        <a:graphic>
          <a:graphicData uri="http://schemas.openxmlformats.org/drawingml/2006/table">
            <a:tbl>
              <a:tblPr firstRow="1" bandRow="1"/>
              <a:tblGrid>
                <a:gridCol w="3105150"/>
                <a:gridCol w="2400300"/>
                <a:gridCol w="26098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mira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anota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promete la señ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romesa concr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rase que te dic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me dio la última ve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final, no el anun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 duró el gu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pasa si espero diez minu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intensidad despué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bió, bajó o siguió ig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4"/>
              </a:rPr>
              <a:t><![CDATA[Recompensa y dopamina: por qué el deseo se siente urg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registro del dese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as frases describe mejor el papel de la dopamina en la anticipación de una recompensa?]]></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 la sustancia del placer: cuanto más placer sientes, más dopamina hay.]]></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articipa en la motivación y en el aprendizaje de las señales que predicen una recompensa, sin ser la sustancia del placer.]]></a:t>
            </a:r>
          </a:p>
        </p:txBody>
      </p:sp>
      <p:sp>
        <p:nvSpPr>
          <p:cNvPr id="11" name=""/>
          <p:cNvSpPr txBox="1"/>
          <p:nvPr/>
        </p:nvSpPr>
        <p:spPr>
          <a:xfrm>
            <a:off x="666750" y="3705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olo se activa cuando la recompensa ya está en la man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4"/>
              </a:rPr>
              <a:t><![CDATA[Recompensa y dopamina: por qué el deseo se siente urg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9]]></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xplica por sí sola por qué una persona quiere algo que no le convien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4"/>
              </a:rPr>
              <a:t><![CDATA[Recompensa y dopamina: por qué el deseo se siente urg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registro del dese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gún esta lección, la intensidad de una urgencia es una medida confiable del valor de lo que desea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4"/>
              </a:rPr>
              <a:t><![CDATA[Recompensa y dopamina: por qué el deseo se siente urg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registro del dese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momento del ciclo con lo que ocurre en él.]]></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eñal]]></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nticipación]]></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Búsqued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atisfacción]]></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cuerpo se activa y siente urgencia]]></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Haces lo que la señal promet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4"/>
              </a:rPr>
              <a:t><![CDATA[Recompensa y dopamina: por qué el deseo se siente urg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lega el premio y dura menos de lo esperad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lgo anuncia que hay una recompensa cerc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4"/>
              </a:rPr>
              <a:t><![CDATA[Recompensa y dopamina: por qué el deseo se siente urg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registro del dese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xperiencia según el proceso que describ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Quere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Gustar]]></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aciedad]]></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Ver el anuncio y sentir que lo necesitas y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omer el primer bocado y disfrutarlo]]></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 la semana, el objeto ya no interes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4"/>
              </a:rPr>
              <a:t><![CDATA[Recompensa y dopamina: por qué el deseo se siente urg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brir la aplicación antes de decidir qué busca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eír con la película que esperaba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Dejar el postre después de tres cucharadas]]></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4"/>
              </a:rPr>
              <a:t><![CDATA[Recompensa y dopamina: por qué el deseo se siente urg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registro del dese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ciclo del deseo tal como se describió.]]></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señal: algo anuncia una recompens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satisfacción: llega el premio]]></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anticipación: el cuerpo se activa]]></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búsqueda: haces lo que la señal promet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4"/>
              </a:rPr>
              <a:t><![CDATA[Recompensa y dopamina: por qué el deseo se siente urg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registro del dese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anotó estas cinco frases después de leer sobre el tema.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dopamina participa en la motivación y en el aprendizaje de las señales que predicen una recompensa.]]></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 detox de dopamina reinicia el sistema y devuelve el deseo a su nivel normal.]]></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anticipación suele sentirse más intensa que la satisfacción que la sigu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4"/>
              </a:rPr>
              <a:t><![CDATA[Recompensa y dopamina: por qué el deseo se siente urg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 una urgencia es fuerte, es porque el objeto vale mucho.]]></a:t>
            </a:r>
          </a:p>
        </p:txBody>
      </p:sp>
      <p:sp>
        <p:nvSpPr>
          <p:cNvPr id="8" name=""/>
          <p:cNvSpPr txBox="1"/>
          <p:nvPr/>
        </p:nvSpPr>
        <p:spPr>
          <a:xfrm>
            <a:off x="628650" y="15811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saciedad aparece con la repetición y con el paso del tiemp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4"/>
              </a:rPr>
              <a:t><![CDATA[Recompensa y dopamina: por qué el deseo se siente urg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registro del deseo]]></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deseo se siente como ___, la satisfacción llega ___ y la saciedad aparece con la ___.]]></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4"/>
              </a:rPr>
              <a:t><![CDATA[Recompensa y dopamina: por qué el deseo se siente urg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registro del deseo]]></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un registro de deseos de siete días. Anota hora, señal, promesa, intensidad del uno al cinco y qué pasó diez minutos después. Al final escribe tres líneas: qué patrón aparece, qué urgencia se desinfló sola y qué decisión tomaste con más información que ant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4"/>
              </a:rPr>
              <a:t><![CDATA[Recompensa y dopamina: por qué el deseo se siente urg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9]]></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No busques deseos grandes: sirven el antojo, la notificación y la compra pequeña. Si una urgencia no baja con la pausa, no es un fracaso del ejercicio: es información sobre lo que esa señal está prometiendo.]]></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el registro del deseo · Memoria: el ciclo y sus palabr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4"/>
              </a:rPr>
              <a:t><![CDATA[Recompensa y dopamina: por qué el deseo se siente urg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9]]></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anuncia el prem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icip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rgencia antes de tene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tisfa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cer al recibi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cie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nos interés despué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pami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ticipa en la motiv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 propio de siete d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4"/>
              </a:rPr>
              <a:t><![CDATA[Recompensa y dopamina: por qué el deseo se siente urg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registro del deseo · Memoria: el ciclo y sus palabras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men-r01-oa04"/>
              </a:rPr>
              <a:t><![CDATA[Abrir el juego en el O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4"/>
              </a:rPr>
              <a:t><![CDATA[Recompensa y dopamina: por qué el deseo se siente urg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registro del deseo · Tarjetas de repaso antes de la lección cinco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stingue querer de gusta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4"/>
              </a:rPr>
              <a:t><![CDATA[Recompensa y dopamina: por qué el deseo se siente urg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registro del deseo · Tarjetas de repaso antes de la lección cinco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rer es la anticipación que empuja; gustar es la satisfacción del contacto. Ocurren juntas y se separan en cuanto hay demor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4"/>
              </a:rPr>
              <a:t><![CDATA[Recompensa y dopamina: por qué el deseo se siente urg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registro del deseo · Tarjetas de repaso antes de la lección cinco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La dopamina es la molécula del place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4"/>
              </a:rPr>
              <a:t><![CDATA[Recompensa y dopamina: por qué el deseo se siente urg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registro del deseo · Tarjetas de repaso antes de la lección cinco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Participa en la motivación, el movimiento y el aprendizaje de señales; el placer tiene otras vía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4"/>
              </a:rPr>
              <a:t><![CDATA[Recompensa y dopamina: por qué el deseo se siente urg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registro del deseo · Tarjetas de repaso antes de la lección cinco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informa una urgenci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4"/>
              </a:rPr>
              <a:t><![CDATA[Recompensa y dopamina: por qué el deseo se siente urg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registro del deseo · Tarjetas de repaso antes de la lección cinco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hay una señal cerca y que el cuerpo se preparó para buscar; no informa el valor del objet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4"/>
              </a:rPr>
              <a:t><![CDATA[Recompensa y dopamina: por qué el deseo se siente urg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registro del deseo · Tarjetas de repaso antes de la lección cinco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la novedad import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4"/>
              </a:rPr>
              <a:t><![CDATA[Recompensa y dopamina: por qué el deseo se siente urg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registro del deseo · Tarjetas de repaso antes de la lección cinco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sube la anticipación y la repetición apaga la satisfacción: por eso la promesa rinde menos que el anunci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4"/>
              </a:rPr>
              <a:t><![CDATA[Recompensa y dopamina: por qué el deseo se siente urg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registro del deseo · Tarjetas de repaso antes de la lección cinco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la pausa de diez minuto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4"/>
              </a:rPr>
              <a:t><![CDATA[Recompensa y dopamina: por qué el deseo se siente urg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registro del deseo · Tarjetas de repaso antes de la lección cinco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vuelve tiempo a la decisión y deja ver de qué estaba hecha la urgenci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4"/>
              </a:rPr>
              <a:t><![CDATA[Recompensa y dopamina: por qué el deseo se siente urg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afirma cifras ni resultados: describe un mecanismo conocido y una distinción que la psicología de la motivación trabaja desde hace décadas. La palabra dopamina se usa en su sentido sobrio, como un mensajero que participa en la motivación y en el aprendizaje, no como la causa única de una conducta. Los términos querer, gustar y saciedad se explican en la lección con palabras propias y se pueden contrastar en las fuentes de divulgación de abajo. Lo que pertenece al marketing del bienestar se marca como tal.]]></a:t>
            </a:r>
          </a:p>
        </p:txBody>
      </p:sp>
      <p:sp>
        <p:nvSpPr>
          <p:cNvPr id="8" name=""/>
          <p:cNvSpPr txBox="1"/>
          <p:nvPr/>
        </p:nvSpPr>
        <p:spPr>
          <a:xfrm>
            <a:off x="514350" y="42576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apa.org/"/>
              </a:rPr>
              <a:t><![CDATA[American Psychological Associatio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4"/>
              </a:rPr>
              <a:t><![CDATA[Recompensa y dopamina: por qué el deseo se siente urg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9]]></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en la divulgación los textos sobre motivación, recompensa y deseo; definen los términos sin prometer recetas.]]></a:t>
            </a:r>
          </a:p>
        </p:txBody>
      </p:sp>
      <p:sp>
        <p:nvSpPr>
          <p:cNvPr id="8" name=""/>
          <p:cNvSpPr txBox="1"/>
          <p:nvPr/>
        </p:nvSpPr>
        <p:spPr>
          <a:xfrm>
            <a:off x="514350" y="1847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rchive.org/"/>
              </a:rPr>
              <a:t><![CDATA[Internet Archive]]></a:t>
            </a:r>
          </a:p>
        </p:txBody>
      </p:sp>
      <p:sp>
        <p:nvSpPr>
          <p:cNvPr id="9" name=""/>
          <p:cNvSpPr txBox="1"/>
          <p:nvPr/>
        </p:nvSpPr>
        <p:spPr>
          <a:xfrm>
            <a:off x="514350" y="22193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manuales de psicología anteriores a 1930 para ver cómo se describía el deseo antes de la palabra dopamin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4"/>
              </a:rPr>
              <a:t><![CDATA[Recompensa y dopamina: por qué el deseo se siente urg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las piezas: la urgencia pertenece a la anticipación, la dopamina participa en la motivación y en el aprendizaje de señales, y el gusto es otra experiencia con otro tiempo. También tienes una pausa de diez minutos y un registro de siete días para saber qué pasa con tus deseos cuando dejas de obedecerlos de inmediato. Lo siguiente es el cuerpo como contexto de la decisión: por qué el sueño, el hambre y el dolor cambian lo que elige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4"/>
              </a:rPr>
              <a:t><![CDATA[Recompensa y dopamina: por qué el deseo se siente urg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6-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7-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8-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29-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0-secuenci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4"/>
              </a:rPr>
              <a:t><![CDATA[Recompensa y dopamina: por qué el deseo se siente urg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5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1-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2-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distingues querer de gustar y tienes una pausa con registro. Siguiente lección: cómo el estado del cuerpo cambia la decisión.]]></a:t>
            </a:r>
          </a:p>
        </p:txBody>
      </p:sp>
      <p:sp>
        <p:nvSpPr>
          <p:cNvPr id="10" name=""/>
          <p:cNvSpPr txBox="1"/>
          <p:nvPr/>
        </p:nvSpPr>
        <p:spPr>
          <a:xfrm>
            <a:off x="514350" y="29241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querer y gustar y al ciclo del deseo. Casi siempre el fallo está en tomar la intensidad de la urgencia como medida del valor del objet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2026-11-01T04:55:02Z</dcterms:created>
  <dcterms:modified xsi:type="dcterms:W3CDTF">2026-11-01T04:55:02Z</dcterms:modified>
  <dc:title>Recompensa y dopamina: por qué el deseo se siente urgente</dc:title>
  <dc:description>Presentación editable del OA «Recompensa y dopamina: por qué el deseo se siente urgente». Enlace: https://atraccion.lumbre.lat/object/atr-men-r01-oa04</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