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cuerpo entra en la decisión por tres puertas»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cuerpo entra en la decisión por tres puertas»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rutina de la pausa, sin heroísmo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nsaje a las once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ga un mensaje de un compañero que parece seco: «necesito eso mañana». La persona siente que debe responder de inmediato y con firm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nsaje a las once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catorce horas despierta, no cenó y viene de una discusión. El mensaje no cambió: cambió el fondo desde el que lo le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nsaje a las once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a respuesta que quiere mandar, la guarda en notas y se va a dormir. No la envía. Anota tres palabras: cansancio, hambre, en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nsaje a las once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 mañana siguiente lee el borrador y lo encuentra desproporcionado. Responde con una pregunta y una fecha. La decisión cambió porque cambió el estado, no porque el mensaje hubiera mejo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ompra del súper con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va al súper a las ocho de la noche, sin lista y sin haber comido desde el medio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ompra del súper con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p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a más de lo previsto, sobre todo lo que se come rápido. No es falta de voluntad: el hambre hace que lo inmediato pese más que lo pla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ompra del súper con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ausa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la pausa no es esperar media hora en el pasillo: es cambiar el orden. Come algo antes de entrar y lleva una lista de cinco c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ompra del súper con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el ticket con la lista. Lo que sobró dice qué compró el hambre y no la casa. La próxima lista incluye una categoría para 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la tarjeta de decis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estado cambia el peso de las opciones —paciencia, riesgo, tamaño del paso— sin cambiar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stado es parte del cálculo: modifica la paciencia y la tolerancia al riesgo, pero no los hechos. La primera opción elimina la capacidad de elegir; la tercera reduce el efecto a un diagnóstico; la cuarta convierte la intensidad en un criterio de verdad, que es justo lo que la lección desmo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l cuerpo en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iempre: la espera sirve para separar el estado de la decisión, pero hay decisiones que se toman hoy porque son reversibles y baratas. La rutina propone esperar según el costo y la reversibilidad, no por principio. Esperar una decisión urgente de verdad también tiene un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eño corto → Menos paciencia y más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ambre → Irritabilidad y compras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lor → Atención estrecha y tono s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feína de más → Activación y sensación de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cuatro estados tiene estas parejas en su segunda columna. Son tendencias, no reglas: el punto es notar cuál te está pasando antes de decidir, no etiquet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ambiar la hora de una cita de la semana → Deci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nunciar a un trabajo → Espera 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egir qué cenar esta noche → Deci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Firmar un contrato de arrendamiento → Espera 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obar una ruta distinta para ir al trabajo → Deci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sponder un mensaje que te molestó con copia al jefe → Espera 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regla de la revers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perar veinte minutos o hasta el día siguiente → Nombrar el estado y la emoción con una palabra → Revisar al día siguiente si la respuesta cambió → Decidir y anotar lo eleg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espera, después se nombra, después se revisa y al final se decide. La revisión va antes de la decisión final: es la que aporta el segundo punto de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rutina de la p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una emoción es muy intensa, la decisión que produce es más verd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convierte la intensidad en criterio de verdad, y la quinta generaliza la pausa sin considerar el costo ni el plazo. Las otras tres describen lo que la lección sostiene, incluida la diferencia entre nombrar y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fluye · nom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Influye y nombrar: el estado participa en la decisión y se puede describir, pero no sustituye tu elección. Nombrar es el paso que convierte una sensación difusa en información utiliz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cascada de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lige una decisión real que tengas pendiente esta semana y aplica la tarjeta. Escribe las tres respuestas antes de actuar: si puedes deshacerla, qué estado tienes encima y cuándo la vas a revisar. Después de decidir, anota en tres líneas qué cambió al día siguiente y qué parte de la decisión atribuyes a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la tarjeta de decisión · Memoria: estados y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la tarjeta de decisión · Memoria: estados y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a el estado d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aciencia, el riesgo que toleras y el tamaño del paso que aceptas; los hechos no cambi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emoción y el estado se confun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misma situación se siente distinta según el fondo: sueño, hambre, dolor, café,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tres pasos de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perar, nombrar el estado y la emoción, y revisar al día siguiente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gla ordena la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reversibilidad: lo barato y reversible se decide hoy; lo caro y difícil de deshacer se due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Nombrar el estado es diagnostic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describir una condición del momento; un diagnóstico lo hace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504" r:id="rId1"/>
    <p:sldLayoutId id="2482528505" r:id="rId2"/>
    <p:sldLayoutId id="2482528506" r:id="rId3"/>
    <p:sldLayoutId id="248252850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651f06fdfc59cf8462c05b5612fcce45bae0d5ae0e22ca31.jpg"/>
  <Relationship Id="rId3" Type="http://schemas.openxmlformats.org/officeDocument/2006/relationships/hyperlink" Target="https://atraccion.lumbre.lat/object/atr-men-r01-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hyperlink" Target="https://atraccion.lumbre.lat/object/atr-men-r01-oa05" TargetMode="External"/>
  <Relationship Id="rId4" Type="http://schemas.openxmlformats.org/officeDocument/2006/relationships/hyperlink" Target="https://atraccion.lumbre.lat/object/atr-men-r01-oa05"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hyperlink" Target="https://atraccion.lumbre.lat/object/atr-men-r01-oa05" TargetMode="External"/>
  <Relationship Id="rId4" Type="http://schemas.openxmlformats.org/officeDocument/2006/relationships/hyperlink" Target="https://atraccion.lumbre.lat/object/atr-men-r01-oa05"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hyperlink" Target="https://atraccion.lumbre.lat/object/atr-men-r01-oa05" TargetMode="External"/>
  <Relationship Id="rId4" Type="http://schemas.openxmlformats.org/officeDocument/2006/relationships/hyperlink" Target="https://atraccion.lumbre.lat/object/atr-men-r01-oa05"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hyperlink" Target="https://atraccion.lumbre.lat/object/atr-men-r01-oa05"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hyperlink" Target="https://www.apa.org/"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hyperlink" Target="https://www.who.int/"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5"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mo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ci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p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rp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n-r01-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cómo el estado del cuerpo influye en la decisión y proponer una rutina breve para decidir cuando la emoción está al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 la ruta. Hay decisiones que parecen tomadas por la persona y las tomó el estado del cuerpo. Con poco sueño, un mensaje breve se vuelve una provocación; con hambre, el súper se llena de cosas que no estaban en la lista. La lección describe ese efecto, lo separa de la emoción y propone una rutina de tres pasos —esperar, nombrar, revisar— con una decisión real y un registr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moción · decisión · cuerpo · sueño · hambre · pausa · autoconocimiento · hábi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ecisiones que parecen tomadas por la persona y, miradas de cerca, las tomó el estado del cuerpo. Con cuatro horas de sueño, un mensaje breve se vuelve una provocación; con hambre, el presupuesto del súper se estira; con dolor de espalda, cualquier plan que implique moverse parece malo. No es que el cuerpo decida en tu lugar: es que cambia el peso de las opciones antes de que las compares. Esta lección describe ese efecto, lo separa de la emoción y propone una rutina breve para decidir cuando la emoción está alta, sin diagnosticar nada y sin pedirte que te vuelvas de pied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 de una decisión es la situación y cuánto es el estado con el que llegas? No se puede separar del todo, pero sí se puede registrar: esperar, nombrar y revisar al día siguiente dan tres puntos de comparación que la emoción sola no 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uerpo entra en la decisión por tres puert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uerta es la energía: el sueño y la comida cambian la paciencia, la tolerancia al riesgo y la facilidad para esperar. La segunda es el malestar: el dolor y la enfermedad estrechan la atención y vuelven más cortante el tono. La tercera es la activación: el café, la prisa y el enojo suben el ritmo y hacen que todo parezca más urgente. Ninguna de las tres puertas es una opinión sobre el mundo; las tres son condiciones de quien dec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uerpo entra en la decisión por tres puert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lo con prudencia: se trata de tendencias frecuentes, no de reglas universales. La misma condición afecta distinto a dos personas y a la misma persona en dos días distintos. Lo que sí se puede afirmar es que el estado no es un detalle del momento: es parte del cálculo. Cuando dices «no estoy para decisiones», estás describiendo algo real, aunque no sepas nombrarlo.]]></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estado del cuerpo cambia: la paciencia, el riesgo que toleras y el tamaño del paso que aceptas d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uerpo entra en la decisión por tres puert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estado del cuerpo no cambia: los hechos. La deuda sigue ahí y el mensaje sigue diciendo lo que dic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puedes hacer: separar el estado de la decisión con una pausa y una revis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moción y estado: dos cosas que se mezcl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moción es una respuesta con evaluación: algo ocurrió, lo interpretaste de una manera y el cuerpo se preparó. El estado es el fondo sobre el que ocurre: cuánto dormiste, qué comiste, qué dolor cargas, cuánto café llevas. Se mezclan porque la misma situación se siente distinta según el fondo. Un comentario neutro a las ocho de la mañana y a las once de la noche no es el mismo comentario: cambia el fondo, no el tex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moción y estado: dos cosas que se mezcl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segunda caja: es donde se puede intervenir. El estado no se elige, pero la lectura que haces de él sí, y esa lectura cambia la decis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cuerpo-decis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moción y estado: dos cosas que se mezcl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 un límite conocido de la imaginación: cuando estás en un estado, te cuesta imaginar cómo decidirías en otro. Con hambre juras que la compra es necesaria; con el estómago lleno, no entiendes cómo se te ocurrió. Con enojo, la respuesta parece proporcionada; al día siguiente, excesiva. La persona en caliente no es buena jueza de su propia calma, y por eso la rutina no le pide que se juzgue: le pide que esp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moción y estado: dos cosas que se mezcl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es la que se puede practicar hoy. No pide dormir más ni vivir sin café: pide ajustar el momento o el tamaño de la decis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estados-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moción y estado: dos cosas que se mezcl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Nombrar el estado no es diagnosticarse: decir que tienes sueño y prisa es una descripción, no un trastorno. Si el estado persiste y te impide funcionar, busca ayuda profesio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utina de la pausa, sin heroísm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ina tiene tres pasos y cabe en una tarjeta. Primero, esperar: veinte minutos para una decisión mediana y hasta el día siguiente para una que no se puede deshacer. Segundo, nombrar: decir en voz baja qué estado tienes encima —sueño, hambre, dolor, café, prisa— y qué emoción lo acompaña, con una sola palabra. Tercero, revisar: al día siguiente, hacerte la misma pregunta y anotar si la respuesta cambió. No se trata de no decidir: se trata de decidir con el estado a la vis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utina de la pausa, sin heroísm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ordena la espera es la reversibilidad. Si la decisión es barata y se puede deshacer, tómala hoy: cambiar el orden de una suscripción, probar otra ruta, pedir un menú distinto. Si es costosa o difícil de deshacer —renunciar, firmar, mudarte, romper un vínculo—, duerme con ella. No porque la noche te dé la respuesta, sino porque te da un segundo estado desde el cual mir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utina de la pausa, sin heroísm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ausa no es una técnica para no decidir: es una manera de que la decisión incluya el estado en el que la tom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rutina-paus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utina de la pausa, sin heroísm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pera tiene un costo y conviene reconocerlo: a veces la decisión urgente es urgente de verdad. La rutina no sirve para evadir una conversación difícil ni para dejar pasar un plazo. Sirve para las decisiones que se sienten urgentes sin serlo, que son la mayoría de las que se toman a las once de la noch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la pausa aplic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rutina.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pausa aplicada · Ejemplo resuelto 1: el mensaje a las once de la noch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hech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 un mensaje de un compañero que parece seco: «necesito eso mañana». La persona siente que debe responder de inmediato y con firmez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pausa aplicada · Ejemplo resuelto 1: el mensaje a las once de la noch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esta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catorce horas despierta, no cenó y viene de una discusión. El mensaje no cambió: cambió el fondo desde el que lo l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pausa aplicada · Ejemplo resuelto 1: el mensaje a las once de la noch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au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respuesta que quiere mandar, la guarda en notas y se va a dormir. No la envía. Anota tres palabras: cansancio, hambre, enoj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pausa aplicada · Ejemplo resuelto 1: el mensaje a las once de la noch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 mañana siguiente lee el borrador y lo encuentra desproporcionado. Responde con una pregunta y una fecha. La decisión cambió porque cambió el estado, no porque el mensaje hubiera mejora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pausa aplicada · Ejemplo resuelto 2: la compra del súper con hambr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va al súper a las ocho de la noche, sin lista y sin haber comido desde el mediodí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pausa aplicada · Ejemplo resuelto 2: la compra del súper con hambr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pa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más de lo previsto, sobre todo lo que se come rápido. No es falta de voluntad: el hambre hace que lo inmediato pese más que lo planifica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pausa aplicada · Ejemplo resuelto 2: la compra del súper con hambr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ausa posibl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la pausa no es esperar media hora en el pasillo: es cambiar el orden. Come algo antes de entrar y lleva una lista de cinco cos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pausa aplicada · Ejemplo resuelto 2: la compra del súper con hambr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el ticket con la lista. Lo que sobró dice qué compró el hambre y no la casa. La próxima lista incluye una categoría para e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tarjeta de dec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tarjeta con tres líneas que puedes llevar en la cartera o en el teléfono. Línea uno: «¿Puedo deshacer esto?». Línea dos: «¿Qué estado tengo encima?». Línea tres: «¿Cuándo lo reviso?». Úsala en una decisión real de esta semana y anota las tres respuestas antes de actuar. Al final de la semana, compara lo que decidiste con lo que habrías decidido en otro esta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tarjeta de dec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ina no promete mejores decisiones siempre; promete que el estado deja de ser invisible. Y eso cambia la conversación contigo mismo: en lugar de «soy impulsivo», puedes decir «decidí con hambre y sin revisar». La primera frase es una etiqueta; la segunda es una descripción con una sali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tarjeta de dec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afirmaciones describe mejor cómo influye el estado del cuerpo en una decis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uerpo decide por la persona y no hay nada que hacer.]]></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estado cambia el peso de las opciones —paciencia, riesgo, tamaño del paso— sin cambiar los hechos.]]></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lo influye si la persona tiene un problema de salud diagnosticado.]]></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emoción intensa siempre indica que la decisión es la correc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tarjeta de dec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esta lección, esperar siempre mejora una decis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tarjeta de dec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stado del cuerpo con su efecto más frecuent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ueño cor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ambr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olo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feína de má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rritabilidad y compras de má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tención estrecha y tono sec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tivación y sensación de pris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nos paciencia y más pris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tarjeta de dec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ecisión según el momento en que conviene tomarl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de hoy]]></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pera a mañan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mbiar la hora de una cita de la seman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nunciar a un trabajo]]></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egir qué cenar esta noch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irmar un contrato de arrendamien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bar una ruta distinta para ir al trabaj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sponder un mensaje que te molestó con copia al jef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tarjeta de dec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utina de la pausa tal como se aplic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perar veinte minutos o hasta el día siguient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dir y anotar lo elegid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mbrar el estado y la emoción con una palabr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r al día siguiente si la respuesta cambió]]></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tarjeta de dec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udiante anotó estas cinco frases sobre el tem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ueño y la comida cambian la paciencia y la tolerancia al riesg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una emoción es muy intensa, la decisión que produce es más verdader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mbrar el estado no es diagnosticarse: es describir una condición del momen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ando estás en un estado, te cuesta imaginar cómo decidirías en otr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perar veinte minutos sirve para cualquier decisión, incluso las que tienen plazo ho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tarjeta de decisión]]></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stado del cuerpo no decide por ti: ___ en la decisión. La rutina propone esperar, ___ la emoción y revisar al día siguie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tarjeta de decis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lige una decisión real que tengas pendiente esta semana y aplica la tarjeta. Escribe las tres respuestas antes de actuar: si puedes deshacerla, qué estado tienes encima y cuándo la vas a revisar. Después de decidir, anota en tres líneas qué cambió al día siguiente y qué parte de la decisión atribuyes al esta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decisión no se puede posponer, la tarjeta igual sirve: te dice con qué cuerpo la estás tomando. Y si al revisar descubres que el estado sigue ahí varios días, eso ya no es una pausa: es motivo para consultar.]]></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tarjeta de decisión · Memoria: estados y rut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ño co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pac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inmediato pesa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estr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f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ación de pr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 estado y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o punto de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tarjeta de decisión · Memoria: estados y rutin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n-r01-oa05"/>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tarjeta de decisión · Tarjetas de repaso antes de la lección sei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a el estado del cuerp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tarjeta de decisión · Tarjetas de repaso antes de la lección sei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aciencia, el riesgo que toleras y el tamaño del paso que aceptas; los hechos no cambi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tarjeta de decisión · Tarjetas de repaso antes de la lección sei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emoción y el estado se confund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tarjeta de decisión · Tarjetas de repaso antes de la lección sei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misma situación se siente distinta según el fondo: sueño, hambre, dolor, café, pris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tarjeta de decisión · Tarjetas de repaso antes de la lección sei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tres pasos de la ruti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tarjeta de decisión · Tarjetas de repaso antes de la lección sei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perar, nombrar el estado y la emoción, y revisar al día siguiente antes de decidi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tarjeta de decisión · Tarjetas de repaso antes de la lección sei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gla ordena la esper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tarjeta de decisión · Tarjetas de repaso antes de la lección sei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versibilidad: lo barato y reversible se decide hoy; lo caro y difícil de deshacer se duer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tarjeta de decisión · Tarjetas de repaso antes de la lección sei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Nombrar el estado es diagnosticar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tarjeta de decisión · Tarjetas de repaso antes de la lección sei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describir una condición del momento; un diagnóstico lo hace un profesiona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tendencias y no afirma cifras ni resultados. La relación entre el estado del cuerpo y la decisión se explica con palabras propias, sin citar experimentos que no se pueden verificar en el paquete. El descargo de salud está incluido porque el tema roza el bienestar: la rutina acompaña y no sustituye la atención de un profesional. Las fuentes de abajo sirven para ampliar la definición de emoción y el papel del descanso en el bienestar general.]]></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os textos de divulgación sobre emoción y toma de decisiones; explican por qué el estado influye sin convertirlo en destino.]]></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who.int/"/>
              </a:rPr>
              <a:t><![CDATA[Organización Mundial de la Salud]]></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rientaciones generales sobre descanso, estrés y bienestar: ayudan a entender por qué el sueño es un factor de salu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e el cuerpo entra en la decisión por la energía, el malestar y la activación, y que la emoción se mezcla con ese fondo. Tienes una rutina de tres pasos —esperar, nombrar, revisar— y una regla de reversibilidad para saber cuándo aplicarla. Lo siguiente es la historia que cuentas de ti: cómo se construye la identidad narrativa y cómo se reescribe una frase que te defin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5"/>
              </a:rPr>
              <a:t><![CDATA[Emoción y decisión: el papel d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separar el estado de la decisión con una pausa y una revisión. Siguiente lección: la historia que cuentas de ti.]]></a:t>
            </a:r>
          </a:p>
        </p:txBody>
      </p:sp>
      <p:sp>
        <p:nvSpPr>
          <p:cNvPr id="10" name=""/>
          <p:cNvSpPr txBox="1"/>
          <p:nvPr/>
        </p:nvSpPr>
        <p:spPr>
          <a:xfrm>
            <a:off x="514350" y="26098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cuatro estados y a la cascada de la rutina. Casi siempre el fallo está en confundir esperar con no decidir, o en tomar la intensidad de la emoción como criterio de verdad.]]></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2026-11-01T05:50:31Z</dcterms:created>
  <dcterms:modified xsi:type="dcterms:W3CDTF">2026-11-01T05:50:31Z</dcterms:modified>
  <dc:title>Emoción y decisión: el papel del cuerpo</dc:title>
  <dc:description>Presentación editable del OA «Emoción y decisión: el papel del cuerpo». Enlace: https://atraccion.lumbre.lat/object/atr-men-r01-oa05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