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identidad narrativ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identidad narrativ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Reescribir: de lo que temes a lo que hac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oy de los que no termina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y su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repite que no termina nada. La frase viene de dos proyectos abandonados y de un comentario que oyó a los veinte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oy de los que no termina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frase o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mite que terminó una carrera técnica, que sostiene un trabajo y que abandonó dos proyectos cuando cambió de prioridades. No es una descripción: es una s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oy de los que no termina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un proyecto deja de interesarme, lo abandono sin cerrarlo. Puedo elegir uno pequeño y cerrarlo en dos semanas antes de empez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oy de los que no termina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semanas hace una sola cosa: cerrar el proyecto elegido o declararlo cerrado. Anota qué pasó. La frase nueva se juzga con el registro, no con la s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oy el que siempre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y el que siempre llega tarde». La dice en tono de broma y la usa para avisar a sus amigos antes de cad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oy el que siempre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último mes llegó tarde tres veces y a tiempo cinco. La palabra «siempre» no resiste el conteo, y el conteo es lo único que la pue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oy el que siempre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salgo de casa después de las siete, llego tarde. Puedo revisar la hora antes de vestirme y avisar si voy a llegar diez minuto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soy el que siempre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anota la hora de salida y la de llegada. Si el patrón se confirma, la frase nueva es útil; si no, la vieja era una costumbre de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relato que una persona construye sobre quién es, integrando lo que le pasó con lo qu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dentidad narrativa es un relato que integra episodios y da continuidad; se construye y se revisa. La primera opción la convierte en un rasgo fijo; la tercera la reduce a la mirada ajena; la cuarta la confunde con una afirmación positiva, que es lo contrario de una descripción prec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condiciones de la reescritura son: conducta y no esencia, contexto, prueba posible esta semana y margen sin «siempre» ni «nunca». Una frase que no se puede probar es un veredicto; una que se puede probar es una descripción con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guion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dad narrativa → Relato que integra pasado y fut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 Frase que fija lo que 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ucta → Lo que haces en u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ion nuevo → Frase que describe lo que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ejas resumen el recorrido: del relato a la etiqueta, de la etiqueta a la conducta y de la conducta a un guion que se puede probar. Si confundes la etiqueta con la conducta, la reescritura se queda en buenas inte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viso el saldo cada domingo →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y de los que nunca terminan nada → Etiqueta o prof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uando me equivoco, dejo de intentar →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oy malo para los números → Etiqueta o prof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paro una lista antes de la junta →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unca voy a poder hablar en público → Etiqueta o prof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etiqueta y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tar la frase y escribirla tal cual → Clasificarla: etiqueta, estado o hecho → Reescribirla con lo que haces y cuándo → Probarla durante siete días y rele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tecta, después se clasifica, después se reescribe y al final se prueba. Sin el último paso, la frase nueva es otra etiqueta, solo que más am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guion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dentidad narrativa es un rasgo que se fija en la infancia y ya n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el relato en un rasgo fijo, cuando la lección lo describe como algo que se construye y se revisa. La cuarta promete un cambio sin prueba, que es justo lo que la cascada evita.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lato · haces · te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lato, haces y temes: la identidad es un relato, la conducta se puede probar y el temor, cuando se convierte en frase definitiva, se queda en etiqueta. La reescritura mueve la frase del tercer lugar al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etiqueta y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diez frases que empiecen con «soy», copiadas tal cual, y al lado qué hecho las sostiene, qué omiten y si describen una conducta o un veredicto. Elige la que más te limite, reescríbela con las cuatro condiciones y pruébala una semana. Al final escribe tres líneas: qué cambió en lo que hiciste, qué no cambió y qué frase con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mapa de frases · Memoria: relato y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mapa de frases · Memoria: relato y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identidad nar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lato que una persona construye sobre quién es, integrando lo que le pasó con lo qu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conoce un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pieza con «soy», suena definitiva y no incluye contexto ni conducta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condiciones de una frase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ducta y no esencia, contexto, prueba posible esta semana y margen sin siempre ni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no se prueba la frase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queda en otra etiqueta, solo que más amable: sin registro no hay cambio que v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escribir es neg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frase nueva lo dice con más precisión y añade un paso que se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55" r:id="rId1"/>
    <p:sldLayoutId id="2482528456" r:id="rId2"/>
    <p:sldLayoutId id="2482528457" r:id="rId3"/>
    <p:sldLayoutId id="248252845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a91c069709c65c4ea1f40b9fcf1c8a6b46d5b23a6256b6a1.jpg"/>
  <Relationship Id="rId3" Type="http://schemas.openxmlformats.org/officeDocument/2006/relationships/hyperlink" Target="https://atraccion.lumbre.lat/object/atr-men-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hyperlink" Target="https://atraccion.lumbre.lat/object/atr-men-r01-oa06" TargetMode="External"/>
  <Relationship Id="rId4" Type="http://schemas.openxmlformats.org/officeDocument/2006/relationships/hyperlink" Target="https://atraccion.lumbre.lat/object/atr-men-r01-oa06"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hyperlink" Target="https://atraccion.lumbre.lat/object/atr-men-r01-oa06" TargetMode="External"/>
  <Relationship Id="rId4" Type="http://schemas.openxmlformats.org/officeDocument/2006/relationships/hyperlink" Target="https://atraccion.lumbre.lat/object/atr-men-r01-oa06"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hyperlink" Target="https://atraccion.lumbre.lat/object/atr-men-r01-oa06" TargetMode="External"/>
  <Relationship Id="rId4" Type="http://schemas.openxmlformats.org/officeDocument/2006/relationships/hyperlink" Target="https://atraccion.lumbre.lat/object/atr-men-r01-oa06"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hyperlink" Target="https://atraccion.lumbre.lat/object/atr-men-r01-oa06"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hyperlink" Target="https://www.gutenberg.org/"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hyperlink" Target="https://www.apa.org/"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6"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dent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stor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la identidad narrativa, detectar las frases con las que te defines y reescribir una de ellas para que describa lo que haces y no lo que te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 la ruta. Toda persona cuenta una historia sobre sí misma aunque nunca la escriba: escenas que repite, un personaje central y una frase que resume el conjunto. La lección explica qué es la identidad narrativa, enseña a detectar las frases que empiezan con «soy» y propone reescribir una de ellas en términos de conducta, contexto y prueba de una seman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dentidad · narrativa · autoconcepto · creencias · conducta · lenguaje · registro · psicolog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persona cuenta una historia sobre sí misma, aunque nunca la escriba. Tiene escenas que repite, un personaje central, un tono y una frase que resume el conjunto: «soy el que siempre llega tarde», «soy malo para los números», «soy la que sostiene a todos». Esa historia no es un adorno: organiza lo que recuerdas, lo que intentas y lo que descartas antes de intentarlo. La psicología llama identidad narrativa a ese relato que integra el pasado con lo que esperas del futuro. Esta lección lo describe, enseña a detectar las frases con las que te defines y propone reescribir una de ellas para que describa lo que haces y no lo que te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escribió la frase con la que te describes? Casi siempre es una interpretación repetida, no un hecho comprobado. Distinguir la frase del hecho es el primer paso para poder cambiar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identidad narrativ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ntidad narrativa es la historia internalizada que una persona construye sobre quién es: de dónde viene, qué le ha pasado, qué hará después. No es una lista de rasgos ni un expediente; es un relato con episodios, personajes y un hilo que da sentido. La psicología de la personalidad la estudia como una dimensión que se desarrolla con la edad y se revisa cuando la vida cambia: una mudanza, un trabajo nuevo, una pérdida, una rupt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identidad narrativ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lato tiene dos funciones. Hacia adentro, da continuidad: permite decir «yo» a través de etapas distintas. Hacia afuera, da una versión presentable: explica tus decisiones y anticipa lo que harás. Las dos funciones son útiles y las dos pueden volverse rígidas. Una historia demasiado cerrada explica todo y no deja lugar para lo que aún no ha pasad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dentidad narrativa sí es: un relato que se construye, se cuenta y se revisa con el tiem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identidad narrativ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 un rasgo fijo que se descubre una vez y ya no cambia, ni una verdad que se pueda comprobar como un da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hacer con ella: detectar las frases que la sostienen, distinguir el hecho de la interpretación y probar una versión más preci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frases con las que te defi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rases de identidad se reconocen porque empiezan con «soy» y terminan con una condición general. «Soy malo para los números», «soy de los que no terminan nada», «soy el que siempre llega tarde». Tienen tres características: son breves, suenan definitivas y no incluyen contexto. Justo por eso son tan eficaces para orientar la conducta y tan malas para describi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frases con las que te defi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que más se repite en voz alta y la cuarta, la que menos se revisa. Cambiar la frase sin cambiar la conducta deja la historia intac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relato-identidad.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frases con las que te defi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frases «soy» son un problema. «Soy hijo de», «soy de Monterrey», «soy contador» describen pertenencias y hechos. El problema aparece cuando la frase fija una capacidad o un destino: no dice lo que haces, dice lo que crees que no podrás hacer. Esa frase se vuelve una profecía: si soy malo para los números, no reviso mis cuentas; si no reviso, me equivoco; si me equivoco, confirmo que soy ma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frases con las que te defi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segunda columna: ninguna de las tres frases es falsa. La diferencia está en lo que cada una permite hacer el lu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etiqueta-conduc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frases con las que te defi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frase de identidad no es un diagnóstico ni una condena: es una descripción que se puede revisar. Si el malestar que la sostiene te impide funcionar, busca ayuda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escribir: de lo que temes a lo que hac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nueva útil cumple cuatro condiciones. Primera: describe una conducta, no una esencia. Segunda: incluye un contexto («cuando…», «en…»). Tercera: se puede comprobar esta semana. Cuarta: deja margen, sin «siempre» ni «nunca». «Soy malo para los números» se convierte en «cuando reviso mis cuentas, me pierdo en los recibos; puedo separarlos por fecha y revisar diez minutos los domingos». La segunda frase no es más optimista: es más preci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escribir: de lo que temes a lo que hac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no es negar el problema ni decir que todo va bien. Si te pierdes con los números, la frase nueva lo dice. Lo que cambia es el tamaño de la unidad: en lugar de un veredicto sobre la persona, una descripción de la situación y un paso. Esa diferencia es la que permite actuar; el veredicto solo permite defender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escribir: de lo que temes a lo que hac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lección: pasar de lo que temes a lo que haces. La cuarta evita que el cambio se quede en una frase boni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guion-nuev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escribir: de lo que temes a lo que hac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nueva también puede ser incómoda, porque quita la excusa. «No soy bueno para esto» cierra la conversación; «no he practicado esto» la abre. No se trata de sustituir una frase por otra más bonita, sino por una que resista la prueba de los hech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frase y su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reescritur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1: «soy de los que no terminan n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y su orige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repite que no termina nada. La frase viene de dos proyectos abandonados y de un comentario que oyó a los veinte añ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1: «soy de los que no terminan n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frase o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mite que terminó una carrera técnica, que sostiene un trabajo y que abandonó dos proyectos cuando cambió de prioridades. No es una descripción: es una selec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1: «soy de los que no terminan n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escri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royecto deja de interesarme, lo abandono sin cerrarlo. Puedo elegir uno pequeño y cerrarlo en dos semanas antes de empezar o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1: «soy de los que no terminan n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semanas hace una sola cosa: cerrar el proyecto elegido o declararlo cerrado. Anota qué pasó. La frase nueva se juzga con el registro, no con la sens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2: «soy el que siempre llega tard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y el que siempre llega tarde». La dice en tono de broma y la usa para avisar a sus amigos antes de cada ci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2: «soy el que siempre llega tard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hech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último mes llegó tarde tres veces y a tiempo cinco. La palabra «siempre» no resiste el conteo, y el conteo es lo único que la puede correg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2: «soy el que siempre llega tard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escri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algo de casa después de las siete, llego tarde. Puedo revisar la hora antes de vestirme y avisar si voy a llegar diez minutos despué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y su prueba · Ejemplo resuelto 2: «soy el que siempre llega tard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anota la hora de salida y la de llegada. Si el patrón se confirma, la frase nueva es útil; si no, la vieja era una costumbre de convers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fra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dos columnas. En la izquierda, diez frases que empiecen con «soy» y que hayas dicho o pensado esta semana, copiadas tal cual. En la derecha, para cada una: qué hecho la sostiene, qué omite y si describe una conducta o un veredicto. Al final elige una, la que más te limite, y reescríbela con las cuatro condiciones. No cambies diez: cambia una y pruébal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hoja se puede repetir cada temporada. Las frases cambian cuando cambia lo que haces; y lo que haces cambia cuando la frase deja de ser un veredicto y se vuelve una descripción. La identidad no se decreta: se reescribe con episodios nuev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 la identidad narrativa, según est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rasgo fijo que se descubre en la infancia y ya no cambi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lato que una persona construye sobre quién es, integrando lo que le pasó con lo que esper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uma de las etiquetas que otras personas le pone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técnica para convencerse de que todo va bi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rase de identidad útil describe una conducta comprobable y deja margen para cambi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dentidad narrativ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tique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duc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uion nuev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rase que fija lo que er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haces en un contex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rase que describe lo que hac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lato que integra pasado y futu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ucta observ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tiqueta o profec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viso el saldo cada doming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y de los que nunca terminan nad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ando me equivoco, dejo de intentar]]></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y malo para los númer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paro una lista antes de la jun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unca voy a poder hablar en públic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escribir una frase de identida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ctar la frase y escribirla tal cu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la durante siete días y releerl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lasificarla: etiqueta, estado o hech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escribirla con lo que haces y cuán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la identidad.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dentidad narrativa integra episodios del pasado con lo que la persona espera del futur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dentidad narrativa es un rasgo que se fija en la infancia y ya no cambi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frase que empieza con «soy» y no incluye contexto suele describir una etique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escribir una frase basta para cambiar la conducta, aunque no se pruebe nunc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stinguir el hecho de la interpretación es el primer paso para revisar una frase de identi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dentidad narrativa es el ___ que cuentas de ti; una frase que describe lo que ___ se puede probar; una que describe lo que ___ se queda en etique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frase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diez frases que empiecen con «soy», copiadas tal cual, y al lado qué hecho las sostiene, qué omiten y si describen una conducta o un veredicto. Elige la que más te limite, reescríbela con las cuatro condiciones y pruébala una semana. Al final escribe tres líneas: qué cambió en lo que hiciste, qué no cambió y qué frase conserv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diez frases, revisa lo que dices cuando algo sale mal o cuando llegas tarde. Ahí suelen aparecer las frases más viejas, las que llevas años repitiendo sin revisa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frases · Memoria: relato y reescri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ió y recuer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licación que le p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que fija lo que e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s en u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ion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que se puede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te días de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Memoria: relato y reescritur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1-oa06"/>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identidad narrativ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lato que una persona construye sobre quién es, integrando lo que le pasó con lo que espe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conoce una etique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pieza con «soy», suena definitiva y no incluye contexto ni conducta comprobab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condiciones de una frase nuev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ducta y no esencia, contexto, prueba posible esta semana y margen sin siempre ni nun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no se prueba la frase nuev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queda en otra etiqueta, solo que más amable: sin registro no hay cambio que valg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escribir es negar el problem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frases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frase nueva lo dice con más precisión y añade un paso que se puede d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concepto de la psicología de la personalidad y propone un ejercicio de escritura; no afirma resultados ni cita experimentos que no se puedan verificar. La idea de que el yo se cuenta como una historia aparece en la obra de William James, de dominio público, y en la investigación contemporánea sobre identidad narrativa. Las dos fuentes de abajo permiten leer el origen y la versión actual del concept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 William Jam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Principles of Psychology, de 1890: ahí está la descripción clásica del yo y de la corriente de pensa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os textos de divulgación sobre identidad narrativa y autoconcepto; explican cómo el relato propio organiza la conduc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la identidad narrativa, cómo se arma con escenas interpretadas y por qué una frase que empieza con «soy» puede funcionar como profecía. Tienes un mapa de frases y cuatro condiciones para reescribir una en términos de conducta, contexto y prueba. Lo siguiente es la memoria: cómo se reconstruye el pasado cada vez que lo cuentas y cómo separar un hecho de la interpretación que le pusiste encim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6"/>
              </a:rPr>
              <a:t><![CDATA[Identidad: la historia que cuentas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tectar una etiqueta y reescribirla como conducta. Siguiente lección: cómo la memoria reescribe el pasad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etiqueta y conducta y a la cascada del guion nuevo. Casi siempre el fallo está en cambiar la frase sin probarla, o en confundir una descripción precisa con una frase optimis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2026-11-01T05:49:42Z</dcterms:created>
  <dcterms:modified xsi:type="dcterms:W3CDTF">2026-11-01T05:49:42Z</dcterms:modified>
  <dc:title>Identidad: la historia que cuentas de ti</dc:title>
  <dc:description>Presentación editable del OA «Identidad: la historia que cuentas de ti». Enlace: https://atraccion.lumbre.lat/object/atr-men-r01-oa06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