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memoria no es una graba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memoria no es una graba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relato que te cuentas también te cuent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Un ejemplo de las tres columnas, con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columnas: hecho, interpretación y huell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recuerdas ga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tal como la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omida mi hermano me humilló delante de todos y yo me quedé callado». La frase llega con emoción y con un veredicto: humil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recuerdas ga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es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hubo una comida, que tu hermano dijo una frase sobre tu trabajo y que tú no respondiste. Hasta ahí, una cámara lo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recuerdas ga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es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intención era humillarte y que el silencio fue cobardía. Son dos lecturas; ninguna se ve en la gra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iscusión que recuerdas ga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haces con l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s elegir una versión que te deje actuar: «en esa mesa no supe qué decir; quiero preparar una respuesta para la próxima». La huella cambia: de evitación a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fancia que se cuenta en las fi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versión here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tu familia se repite que de niño eras «el distraído». La historia se cuenta con cariño y todos rí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fancia que se cuenta en las fi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se guar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guardaron tres o cuatro anécdotas donde mirabas por la ventana. No se guardaron las tardes en que terminabas tus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fancia que se cuenta en las fi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interpretación se volvió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y distraído» pasó de descripción de una anécdota a explicación de cualquier fallo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fancia que se cuenta en las fi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versión t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 distraigo cuando la tarea no me interesa; cuando me interesa, sostengo la atención». Es más precisa, incluye lo que la versión familiar dejaba fuera y te da una palanca: cambiar la tarea o part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al recordar se reúnen fragmentos y se completan con información del presente, sin que eso vuelva falso todo el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moria reconstructiva no es invención total: conserva el sentido general y la emoción, y rellena detalles con información posterior. La primera opción exagera; la tercera describe la metáfora de la grabación; la cuarta reduce el fenómeno a un solo tipo de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re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ianza es una sensación, no una medición. Puedes estar muy seguro de una escena y equivocarte en quién dijo qué o en el orden de los hechos. Por eso el ejercicio pide escribir el hecho con datos verificables, no con la intensidad del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párrafo sobre las dos cons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Lo que una cámara habría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erpretación → Lo que concluiste sobre la intención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lla → Lo que haces cuando la escena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sión contada → El relato pulido que rep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olumnas tiene las tres primeras parejas; la cuarta es el resultado del flujo. Si confundes la huella con la interpretación, el ejercicio se queda en teoría: la huella es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egó a las nueve y no avisó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le importó mi tiemp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o de escribirle para no molestar →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jo que no podía ese día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 está castigand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o el teléfono cada hora →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hecho, interpretación y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vir la escena y atender a una parte → Recordar fragmentos y completarlos → Recontar la escena ante alguien → Guardar la versión contada como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vives y atiendes a una parte; después recuerdas y completas; luego cuentas la versión; al final esa versión se archiva. El orden importa porque el tercer paso es el que más edita: el público y el formato de la historia dejan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econstrucción y la cascada de la versión co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onfianza al recordar no mide la exactitud del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y la cuarta confunden intensidad con exactitud y suponen una grabación completa que la memoria no tiene. Las otras tres describen lo que la lección sostiene: la confianza no mide precisión, contar cambia la versión y etiquetar abre opciones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rabación · re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Grabación y reconstrucción: la primera metáfora promete exactitud; la segunda describe el trabajo de reunir fragmentos y completarlos. Esa diferencia es la que hace posible el ejercicio de las tre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re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res columnas sobre una escena que cuentes seguido. Primera: el hecho, con quién, qué, cuándo y qué se dijo. Segunda: la interpretación que le pusiste, incluida la intención que atribuyes al otro. Tercera: la huella, es decir, qué haces hoy cuando la escena vuelve. Cierra con una línea: qué versión te deja actuar mejor sin negar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l ejercicio, en tu mesa · Memoria: las tres columnas y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l ejercicio, en tu mesa · Memoria: las tres columnas y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memoria es una gra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úne fragmentos y los completa con información del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serv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entido general y la emoción; los detalles cambian con fac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nclusión que pones encima del hecho, sobre todo sobre la intención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tercera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uella: lo que haces hoy cuando la escena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recuperar margen entre el hecho y la versión, y elegir una conduc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7]]></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59" r:id="rId1"/>
    <p:sldLayoutId id="2482528460" r:id="rId2"/>
    <p:sldLayoutId id="2482528461" r:id="rId3"/>
    <p:sldLayoutId id="24825284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47b6d4b5b44e6784d859af5f48387637afd9fccfbe198b41.jpg"/>
  <Relationship Id="rId3" Type="http://schemas.openxmlformats.org/officeDocument/2006/relationships/hyperlink" Target="https://atraccion.lumbre.lat/object/atr-men-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atraccion.lumbre.lat/object/atr-men-r01-oa07" TargetMode="External"/>
  <Relationship Id="rId4" Type="http://schemas.openxmlformats.org/officeDocument/2006/relationships/hyperlink" Target="https://atraccion.lumbre.lat/object/atr-men-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atraccion.lumbre.lat/object/atr-men-r01-oa07" TargetMode="External"/>
  <Relationship Id="rId4" Type="http://schemas.openxmlformats.org/officeDocument/2006/relationships/hyperlink" Target="https://atraccion.lumbre.lat/object/atr-men-r01-oa07"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atraccion.lumbre.lat/object/atr-men-r01-oa07" TargetMode="External"/>
  <Relationship Id="rId4" Type="http://schemas.openxmlformats.org/officeDocument/2006/relationships/hyperlink" Target="https://atraccion.lumbre.lat/object/atr-men-r01-oa07"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atraccion.lumbre.lat/object/atr-men-r01-oa07"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hyperlink" Target="https://archive.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7"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mor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rrativ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escrib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s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strar cómo la memoria se reconstruye en cada recuerdo y aplicar un ejercicio escrito para separar un hecho de la interpretación que le pusiste encim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moria no guarda una película: cada vez que recuerdas, reúnes fragmentos y los completas con lo que sabes hoy. Esta lección muestra cómo el relato que repites se vuelve la versión oficial del pasado y propone un ejercicio de tres columnas para separar el hecho de la interpretación que le pusiste enci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moria · narrativa · relato personal · interpretación · escritura · revisión · psicología · autoconoc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dar se siente como abrir un archivo, pero la memoria trabaja de otra manera: cada evocación reúne fragmentos, los completa con lo que sabes hoy y vuelve a guardar una versión ligeramente distinta. Eso no significa que todo sea inventado ni que no haya pasado nada. Significa que el pasado que recuerdas viene con tu letra en los márgenes, y que vale la pena aprender a distinguir la letra del texto. Al terminar vas a poder explicar por qué un recuerdo cambia al contarlo, separar en tres columnas un hecho de la interpretación que le pusiste encima y decidir qué versión te conviene conservar para actuar mejor, no para quedar bi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tu recuerdo es falso. Es cuánta interpretación viaja dentro de él sin que la veas, y qué cambia en tu conducta cuando la separas del he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memoria no es una grab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eriencia de recordar se parece a ver una foto: nítida, inmediata, ajena a la voluntad. La metáfora es cómoda y falsa. Lo que llamamos memoria es un conjunto de sistemas que guardan fragmentos sensoriales, emociones, significados y una idea de lo que ocurrió. Al evocar, el cerebro reúne esas piezas y las ajusta al contexto del presente. Por eso un recuerdo puede ser vívido y, al mismo tiempo, estar equivocado en un detalle que jurarí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memoria no es una grab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onsecuencias prácticas. La primera: la confianza con que cuentas algo no es una medida de su exactitud; puedes estar muy seguro de una escena y equivocarte en quién dijo qué. La segunda: cada vez que recuerdas y cuentas, introduces información nueva. El relato que repites en una comida familiar no es una copia del episodio, es una versión que se ha ido puliendo con cada público. No hace falta hablar de engaño: basta con notar que el episodio y la versión son dos cosas distintas.]]></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conserva mejor: el sentido general de lo que pasó y la emoción que te produ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memoria no es una grab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storsiona con facilidad: los detalles, el orden de las palabras y la intención de los demá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ñade sin darte cuenta: lo que hoy sabes, lo que te contaron después y lo que necesitas que haya pas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lato que te cuentas también te cu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moria no solo describe el pasado: lo usa para orientar el presente. Si tu versión de una discusión dice que siempre te abandonan, esa versión te prepara para detectar abandono en la próxima conversación. El relato se vuelve un filtro: ves lo que confirma el papel que te asignaste y pasas por alto lo que lo contradice. No es mala fe; es economía mental. El problema aparece cuando el filtro se vuelve la única forma de mi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lato que te cuentas también te cu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conviene separar tres capas. La tradición del pensamiento positivo diría que basta cambiar la historia para cambiar la vida; eso es una creencia, no un hecho. La psicología describe mecanismos acotados: la memoria reconstructiva, el sesgo de confirmación y el efecto de contar una versión una y otra vez. La práctica propone algo más modesto: escribir la escena en columnas, ver qué añadiste y probar si esa lectura te sirve. Ninguna de las tres capas autoriza a negar lo que pas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lato que te cuentas también te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la versión que repites vuelve a la memoria como material para la próxima evocación. Recordar no es abrir un archivo, es editarlo y volver a cerrarlo; por eso dos personas pueden contar la misma escena sin menti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ecuerdo-bucle.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lato que te cuentas también te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muestra por qué el ejercicio tiene que ser escrito. Mientras recuerdas en silencio, las piezas se acomodan sin que las veas; cuando escribes, tienes que decidir qué palabra va en cada columna. Esa pausa es todo el método: no cambia el pasado, cambia tu relación con la versión que estabas repitie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olumnas: hecho, interpretación y hue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pide una hoja dividida en tres. En la primera columna va el hecho: lo que una cámara habría registrado, sin adjetivos ni intenciones. En la segunda, la interpretación: lo que concluiste sobre ese hecho, especialmente sobre lo que el otro quería o pensaba. En la tercera, la huella: qué haces hoy cuando recuerdas esa escena. La tercera columna es la que convierte el ejercicio en algo útil; sin ella, separar el hecho se queda en una corrección gramatic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olumnas: hecho, interpretación y hue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decide si el ejercicio sirve: si separar el hecho no cambia nada de lo que haces, la interpretación sigue gobernando aunque ya la hayas nombra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hecho-interpret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jemplo de las tres columnas, con un caso fict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886075"/>
                <a:gridCol w="2466975"/>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terpre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u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veinte minutos tarde y no avi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e importó mi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egunto y acumulo re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reunión interrumpió dos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quedar por encima de m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o de proponer ideas en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testó el mensaje del sá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está castigando por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o el teléfono y me distra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olumnas: hecho, interpretación y hue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interpretación de la segunda columna es un delirio: son lecturas posibles. El problema no es que existan, sino que se presenten como si fueran la primera columna. «No le importó mi tiempo» suena a hecho y es una conclusión. «Llegó tarde y no avisó» es un hecho; lo que signifique depende de información que quizá no tienes. El ejercicio no te obliga a ser neutral: te obliga a etique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columnas: hecho, interpretación y hue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gla para la primera column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tu frase aparecen palabras como «siempre», «nunca», «me ignoró» o «quería hacerme daño», probablemente estás en la segunda columna. La primera columna admite fechas, acciones y palabras textuales; no admite intenc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método complet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discusión que recuerdas ga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tal como la cue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ida mi hermano me humilló delante de todos y yo me quedé callado». La frase llega con emoción y con un veredicto: humill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discusión que recuerdas ga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es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hubo una comida, que tu hermano dijo una frase sobre tu trabajo y que tú no respondiste. Hasta ahí, una cámara lo regist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discusión que recuerdas ga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es interpret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intención era humillarte y que el silencio fue cobardía. Son dos lecturas; ninguna se ve en la grab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discusión que recuerdas ga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haces con la ver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elegir una versión que te deje actuar: «en esa mesa no supe qué decir; quiero preparar una respuesta para la próxima». La huella cambia: de evitación a ensay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fancia que se cuenta en las fies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versión hereda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u familia se repite que de niño eras «el distraído». La historia se cuenta con cariño y todos rí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fancia que se cuenta en las fies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se guardó]]></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guardaron tres o cuatro anécdotas donde mirabas por la ventana. No se guardaron las tardes en que terminabas tus tare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fancia que se cuenta en las fies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interpretación se volvió ident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y distraído» pasó de descripción de una anécdota a explicación de cualquier fallo actu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fancia que se cuenta en las fies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versión te sirv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 distraigo cuando la tarea no me interesa; cuando me interesa, sostengo la atención». Es más precisa, incluye lo que la versión familiar dejaba fuera y te da una palanca: cambiar la tarea o partir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escena que cuentes seguido, de esas que ya tienen título en tu cabeza. Escribe el hecho en la primera columna con la disciplina de un parte policial: quién, qué, cuándo, dónde, qué se dijo. En la segunda, escribe la interpretación que le pusiste, incluida la parte sobre las intenciones del otro. En la tercera, la huella: qué evitas, qué reclamas o qué repites cuando la escena vuelve. Al final, una línea: qué versión te deja actuar mejor sin negar lo que pas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tercer escalón: contar la historia no es un paso neutral. El público premia los cierres claros, y un cierre claro suele tener un culpable o un héro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version-cont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no es absolverte ni condenar al otro. Es recuperar margen. Un recuerdo que se siente como sentencia no deja espacio para elegir; un recuerdo etiquetado como versión sí. Y esa diferencia se nota en la próxima conversación, no en la ho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la memoria sea reconstructiv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s recuerdos son inventados y nada de lo que recuerdas ocurrió.]]></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al recordar se reúnen fragmentos y se completan con información del presente, sin que eso vuelva falso todo el recuerdo.]]></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memoria guarda una copia exacta y solo se desgasta con los años.]]></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olo los recuerdos dolorosos se distorsio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recuerdas una escena con mucha confianza, eso garantiza que los detalles sean exac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lumna del ejercicio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terpret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l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rsión cont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concluiste sobre la intención aje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ces cuando la escena vuel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lato pulido que repit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una cámara habría registr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column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pret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uel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ó a las nueve y no avisó]]></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le importó mi tiemp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o de escribirle para no molest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jo que no podía ese d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 está castigan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o el teléfono cada hor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por el que un episodio se vuelve la versión que repit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ivir la escena y atender a una par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 la versión contada como recuer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dar fragmentos y completarl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ntar la escena ante algui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memori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moria guarda una película completa de lo que vivimo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fianza al recordar no mide la exactitud del detall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una escena varias veces puede cambiar la versión que que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 recuerdo es vívido, entonces es exac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parar hecho e interpretación sirve para elegir una conducta disti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moria no es una ___, es una ___ que se rehace cada vez que recuerd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res columnas sobre una escena que cuentes seguido. Primera: el hecho, con quién, qué, cuándo y qué se dijo. Segunda: la interpretación que le pusiste, incluida la intención que atribuyes al otro. Tercera: la huella, es decir, qué haces hoy cuando la escena vuelve. Cierra con una línea: qué versión te deja actuar mejor sin negar lo que pas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primera columna te cuesta, imagina que tienes que declararla ante alguien que no estaba ahí. Todo lo que esa persona no podría comprobar va en la segunda column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 · Memoria: las tres columnas y el rel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fe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nclu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s al reco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o pulido al con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exac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 una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Memoria: las tres columnas y el rela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7"/>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memoria es una grab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úne fragmentos y los completa con información del pres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serva mej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ntido general y la emoción; los detalles cambian con facilid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interpre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clusión que pones encima del hecho, sobre todo sobre la intención aje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tercera colum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uella: lo que haces hoy cuando la escena vuelv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ejerci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recuperar margen entre el hecho y la versión, y elegir una conducta disti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fenómeno psicológico general y no presenta ninguna cifra: la memoria se reconstruye al evocar, la confianza no equivale a exactitud y el relato que se repite influye en la versión que queda. Lo que pertenece a la tradición del pensamiento positivo se señala como creencia; lo que se propone como ejercicio se puede hacer en casa con una hoja y un lápiz. Las fuentes de abajo sirven para ampliar la descripción sin convertirla en promesa.]]></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 de divulgación sobre memoria reconstructiva, testimonio y sesgos de memoria; ahí están las definiciones sin cifras de follet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nuales clásicos de psicología de la memoria anteriores a 1930 para comparar cómo se describía el fenómeno antes de la neuroimag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la memoria no abre un archivo: reúne fragmentos, los completa y vuelve a guardar una versión. También tienes un ejercicio de tres columnas para separar el hecho de la interpretación y de la huella. Lo que sigue en la ruta es el piloto automático: si el pasado se reescribe al contarlo, la conducta también se aprende en un bucle que casi nunca decides conscientem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7"/>
              </a:rPr>
              <a:t><![CDATA[Memoria y narrativa: cómo se reescribe el pas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ontar una escena sin confundir el hecho con la interpretación que le pusiste encima. Siguiente lección: el piloto automático y el peso del context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hecho, interpretación y huella. Casi siempre el fallo está en la primera columna: si aparece una intención o un adjetivo, todavía estás en la segun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2026-11-01T05:49:46Z</dcterms:created>
  <dcterms:modified xsi:type="dcterms:W3CDTF">2026-11-01T05:49:46Z</dcterms:modified>
  <dc:title>Memoria y narrativa: cómo se reescribe el pasado</dc:title>
  <dc:description>Presentación editable del OA «Memoria y narrativa: cómo se reescribe el pasado». Enlace: https://atraccion.lumbre.lat/object/atr-men-r01-oa07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