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El bucle: disparador, conducta y recompens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El bucle: disparador, conducta y recompens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or qué el contexto pesa más que la intención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8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8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Rediseñar un disparador, no la persona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ibro sobre la almoh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ere leer diez minutos antes de dormir. No es «leer más»: es una acción pequeña, con hora y lu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ibro sobre la almoh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disparador 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teléfono está en la mesa de noche y el libro en la sala. El disparador que gana es la pan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ibro sobre la almoh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e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libro pasa a la almohada; el teléfono pasa a cargar en la cocina. No se prohíbe nada: se cambia de lu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ibro sobre la almoh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urante siete días anota si leyó y qué lo frenó. Si la cama se vuelve incómoda con el libro, prueba un libro más ligero o una página como mí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larma que no está a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ere levantarse a las siete y caminar. La alarma suena a las siete, pero se apaga desde la c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larma que no está a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dispa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botón de apagar está a un brazo de distancia. La conducta de apagar es más fácil que la de leva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larma que no está a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e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teléfono se carga en el pasillo, con la alarma activa. Para apagarla hay que ponerse de pie; los zapatos esperan junto a la pu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larma que no está a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si salió y qué pasó. Si la alarma molesta a alguien, cambia el sonido o la hora; no abandones el experiment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8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isparador, conducta, recompensa, en un contexto es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bucle empieza por la señal, sigue con la acción y cierra con la consecuencia que la sostiene; el contexto envuelve las tres piezas. La motivación no es una pieza del bucle: es un combustible que a veces está y a veces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flujo del bu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uerza de voluntad se agota con el cansancio y las decisiones del día; el entorno trabaja sin que estés presente. Mover el libro o el teléfono cambia el costo de la conducta y no exige una decisión nueva cada no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os tres cami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sparador → La señal que abre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 → La acción aprend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pensa → Lo que se registra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 → Lugar, hora y es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l bucle tiene las cuatro piezas en orden. Si confundes contexto con disparador, vas a mover un objeto sin cambiar el escenario que lo hace 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jar el libro sobre la almohada → Acerca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oner el teléfono a cargar en otra habitación → Aleja el estor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jar los zapatos junto a la puerta → Acerca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agar las notificaciones de una aplicación → Aleja el estor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el frutero a la vista → Acerca la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ardar los dulces en el estante más alto → Aleja el estor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de los redise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egir una conducta pequeña y observable → Localizar el lugar, la hora y el estado → Mover el objeto que sirve de señal → Registrar una semana si ocurr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 conducta, después el disparador, luego la edición y al final el registro. Si empiezas moviendo objetos sin saber qué señal los activa, cambias el decorado y no el bu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l redis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hábito se forma en un plazo fijo de días, igual para todas las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hay un plazo único para todos: la formación de un hábito depende de la conducta, del contexto y de la frecuencia. Y la fuerza de voluntad no es el único motor: el bucle funciona con señales y recompensas. Las otras tres frases describen lo que la lección sos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sparador · conducta · recompen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isparador, conducta y recompensa: la señal, la acción y lo que se registra después. El contexto envuelve las tres y es la palanca más barata para cambiar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flujo del bu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8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lige una conducta pequeña que quieras que ocurra sin esfuerzo y rediseña un disparador. Escribe qué conducta, dónde y cuándo ocurre hoy, qué objeto vas a mover y qué estorbo vas a alejar. Después lleva un registro de siete días con tres columnas: día, si ocurrió y qué lo frenó. Al final, una línea: qué ajustarías del entorno la semana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El registro de siete días · Memoria: el bucle y la e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El registro de siete días · Memoria: el bucle y la e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as piezas del buc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sparador, conducta y recompensa, dentro de un contexto es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el contexto pesa ta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la señal hace el trabajo sin gastar voluntad y sobrevive a tus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rediseñar un disparad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over un objeto o cambiar una ruta para acercar la conducta y alejar el estorb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mide el regist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 la conducta ocurrió y qué la frenó, para ajustar el ent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promete el méto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la conducta ocurra siempre: propone un experimento, no una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8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60" r:id="rId1"/>
    <p:sldLayoutId id="2482528461" r:id="rId2"/>
    <p:sldLayoutId id="2482528462" r:id="rId3"/>
    <p:sldLayoutId id="24825284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f88047844d2649475940cbbd80139833a9d92e7a952e661.jpg"/>
  <Relationship Id="rId3" Type="http://schemas.openxmlformats.org/officeDocument/2006/relationships/hyperlink" Target="https://atraccion.lumbre.lat/object/atr-men-r01-oa08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atraccion.lumbre.lat/object/atr-men-r01-oa08" TargetMode="External"/>
  <Relationship Id="rId4" Type="http://schemas.openxmlformats.org/officeDocument/2006/relationships/hyperlink" Target="https://atraccion.lumbre.lat/object/atr-men-r01-oa08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atraccion.lumbre.lat/object/atr-men-r01-oa08" TargetMode="External"/>
  <Relationship Id="rId4" Type="http://schemas.openxmlformats.org/officeDocument/2006/relationships/hyperlink" Target="https://atraccion.lumbre.lat/object/atr-men-r01-oa08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atraccion.lumbre.lat/object/atr-men-r01-oa08" TargetMode="External"/>
  <Relationship Id="rId4" Type="http://schemas.openxmlformats.org/officeDocument/2006/relationships/hyperlink" Target="https://atraccion.lumbre.lat/object/atr-men-r01-oa08" TargetMode="External"/>
  <Relationship Id="rId5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atraccion.lumbre.lat/object/atr-men-r01-oa08" TargetMode="External"/>
  <Relationship Id="rId4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www.apa.org/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8" TargetMode="External"/>
  <Relationship Id="rId3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lo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átic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ábi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n-r01-oa08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el bucle del hábito y el peso del contexto, y rediseñar un disparador del entorno para que una conducta deseada ocurra sin fuerza de volun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hábito no se vence con más fuerza de voluntad: se rediseña. Esta lección explica el bucle de disparador, conducta y recompensa, muestra por qué el contexto pesa tanto y te lleva a mover un objeto de lugar para que la conducta deseada ocurra sin pelear contig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ábitos · contexto · disparadores · conducta · rutina · diseño del entorno · fuerza de voluntad · regist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hábito no es una virtud ni un defecto: es una conducta que se repite porque algo la dispara y algo la recompensa. Cuando entiendes ese bucle, dejas de pelear contigo y empiezas a editar el escenario. La fuerza de voluntad es útil para empezar, pero es un recurso caro: se gasta con el cansancio, con el hambre y con las decisiones del día. El contexto, en cambio, trabaja gratis y en tu ausencia. Al terminar vas a poder describir el bucle de un hábito propio, explicar por qué el lugar pesa tanto y rediseñar un disparador concreto para que una conducta deseada ocurra sin que tengas que recordártelo con esfuerz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cómo tener más disciplina. Es qué objeto, a qué hora y en qué lugar puede hacer que la conducta que quieres sea la opción más fác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bucle: disparador, conducta y recompens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nducta se vuelve habitual cuando se repite en un contexto estable y produce una consecuencia que el cuerpo registra como buena o como alivio. El bucle tiene tres piezas visibles: un disparador, que es la señal que la abre; una conducta, que es la acción; y una recompensa, que es lo que se siente después. Alrededor hay una cuarta pieza que casi nunca se nombra: el contexto, es decir, el lugar, la hora, el estado del cuerpo y las personas que están presentes. Sin contexto, el disparador no significa na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bucle: disparador, conducta y recompens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secuencia de entenderlo así es grande. Si quieres cambiar la conducta, no necesitas más fuerza: necesitas cambiar la señal o el costo. Dejar el teléfono cargando en otra habitación no es una muestra de disciplina; es una forma de quitar un disparador. Poner la ropa de ejercicio junto a la cama no es un ritual motivacional; es hacer que la conducta deseada esté a la vista y que el estorbo no lo esté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: lo que ocurre justo antes y abre la puerta. Puede ser un lugar, una hora, una notificación o una emo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bucle: disparador, conducta y recompens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: la acción que ya está aprendida. Cuanto más pequeña y concreta, más fácil de repet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pensa: lo que la persona obtiene, aunque no sea placentero. El alivio de evitar también recompen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: el escenario que hace posible el bucle. Cambiarlo es la palanca más barata que exis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el contexto pesa más que la inten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intenciones son buenas para decidir y malas para ejecutar. «Voy a leer más» no dice cuándo, dónde ni qué libro; por eso compite con todo lo demás y suele perder. Una intención de implementación es más útil: «cuando me acueste, leo diez minutos del libro que está en la almohada». La diferencia no es moral, es logística: la segunda frase tiene un disparador y un lug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el contexto pesa más que la inten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exto también explica por qué un hábito se cae cuando cambias de casa, de trabajo o de horario. La conducta no estaba solo en tu carácter: estaba sostenida por señales que ya no existen. Cuando alguien dice «antes era muy constante y ahora no», a veces no cambió la persona; cambiaron las señales. Reconstruirlas es más eficaz que exigirte un rasg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el contexto pesa más que la int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primera caja: el contexto no es decorado, es parte del bucle. Cambiar de lugar suele cambiar la conducta sin que tengas que proponérte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bucle-habit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el contexto pesa más que la int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gura muestra el bucle sin adornos. No hay una caja para la motivación porque la motivación no es una pieza del hábito: es el combustible que a veces sobra y a veces falta. El hábito funciona cuando el bucle puede girar sin el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diseñar un disparador, no la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rcicio no pide un cambio de carácter. Pide una edición del entorno: mover un objeto, cambiar una ruta, apagar una notificación, dejar preparado lo que necesitas. La regla es simple: acerca la conducta deseada y aleja el estorbo. Si quieres leer antes de dormir, el libro va sobre la almohada y el teléfono va a cargar a otra habitación. Si quieres caminar por la mañana, los zapatos van junto a la puerta y la alarma se apaga lejos de la ca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diseñar un disparador, no la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fila es la única que cobra una sola vez. Las otras dos cobran cada día, y por eso se agotan justo cuando más las necesi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voluntad-entorn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diseñar un disparador, no la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rediseños posibles, cada uno con una sola edición del entor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724025"/>
        </p:xfrm>
        <a:graphic>
          <a:graphicData uri="http://schemas.openxmlformats.org/drawingml/2006/table">
            <a:tbl>
              <a:tblPr firstRow="1" bandRow="1"/>
              <a:tblGrid>
                <a:gridCol w="2352675"/>
                <a:gridCol w="3333750"/>
                <a:gridCol w="2428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e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mue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jo de necesi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antes de dorm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libro, sobre la almoh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a esa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inar tempr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zapatos, junto a l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la ro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er f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utero, a la vista en la m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ir la alac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diseñar un disparador, no la perso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ediciones garantiza que la conducta ocurra. Lo que hacen es inclinar la balanza sin gastar voluntad. Y si la conducta no ocurre, no es un fracaso moral: es información. Quizá el disparador estaba mal elegido, quizá la conducta era demasiado grande o quizá la recompensa no llegaba. El registro sirve justo para es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diseñar un disparador, no la perso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idado con el ata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sparador no es una promesa. Si al mover el objeto la conducta no aparece, cambia el disparador o reduce la conducta; no concluyas que no sirves para eso. El experimento es sobre el entorno, no sobre tu val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método. No son testimonios ni personas rea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libro sobre la almohad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conduc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 leer diez minutos antes de dormir. No es «leer más»: es una acción pequeña, con hora y lug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libro sobre la almohad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disparador actu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está en la mesa de noche y el libro en la sala. El disparador que gana es la pantal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libro sobre la almohad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ed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ibro pasa a la almohada; el teléfono pasa a cargar en la cocina. No se prohíbe nada: se cambia de lug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libro sobre la almohad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siete días anota si leyó y qué lo frenó. Si la cama se vuelve incómoda con el libro, prueba un libro más ligero o una página como mínim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alarma que no está al alcanc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conduc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 levantarse a las siete y caminar. La alarma suena a las siete, pero se apaga desde la cam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alarma que no está al alcanc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disparad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tón de apagar está a un brazo de distancia. La conducta de apagar es más fácil que la de levant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alarma que no está al alcanc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ed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se carga en el pasillo, con la alarma activa. Para apagarla hay que ponerse de pie; los zapatos esperan junto a la puer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alarma que no está al alcanc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si salió y qué pasó. Si la alarma molesta a alguien, cambia el sonido o la hora; no abandones el experimento complet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hoja con tres columnas: día, si ocurrió y qué lo frenó. No se trata de calificar tu constancia; se trata de ver qué disparador faltó o cuál ganó. Si la conducta ocurre tres de siete días, tienes un experimento con datos, no un veredicto sobre tu carácter. La semana siguiente ajustas una sola cosa y vuelves a mir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el ejemplo del tercer escalón: el libro no está en el estante, está sobre la almohada. La señal ocupa el lugar de la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rediseno-disparador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dición del entorno se hace una vez; el registro se hace siete días. Esa asimetría es la que hace que el hábito sea más barato que la fuerza de voluntad: pagas por adelantado y luego dejas que el escenario trabaj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orden del bucle del hábito tal como se explica aquí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ompensa, conducta, disparador, contex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sparador, conducta, recompensa, en un contexto es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otivación, castigo, esfuerzo, result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ntención, olvido, culpa, abandon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de lugar un objeto puede cambiar una conducta más que proponerse tener más fuerza de volun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pieza del bucle con lo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ispara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duc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ompen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tex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cción aprendi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que se registra después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ugar, hora y es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señal que abre la conduct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según lo que hace con el ento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erca la conduc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eja el estorb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jar el libro sobre la almoh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oner el teléfono a cargar en otra habit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jar los zapatos junto a la puert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agar las notificaciones de una aplicación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el frutero a la vi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uardar los dulces en el estante más al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rediseñar un dispa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una conducta pequeña y observa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una semana si ocurri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calizar el lugar, la hora y el est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over el objeto que sirve de señal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studiante anotó estas cinco frases sobre hábitos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hábito se sostiene en un contexto estable y una recompen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hábito se forma en un plazo fijo de días, igual para todas las perso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de lugar un objeto puede facilitar una conduc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uerza de voluntad es el único motor de un hábit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registro sirve para ajustar el disparador, no para juzgar a la perso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ucle del hábito tiene tres piezas: ___, ___ y ___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El registro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lige una conducta pequeña que quieras que ocurra sin esfuerzo y rediseña un disparador. Escribe qué conducta, dónde y cuándo ocurre hoy, qué objeto vas a mover y qué estorbo vas a alejar. Después lleva un registro de siete días con tres columnas: día, si ocurrió y qué lo frenó. Al final, una línea: qué ajustarías del entorno la semana siguient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conducta no ocurre, no cambies la conclusión sobre ti: cambia el tamaño de la conducta o el lugar del objeto. El registro es un experimento, no un exam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Memoria: el bucle y la ed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a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ñal que abre la 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apren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mpen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vio o benef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gar, hora y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er un obj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 si ocurr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Memoria: el bucle y la edició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n-r01-oa08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piezas del bucl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, conducta y recompensa, dentro de un contexto establ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contexto pesa tanto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la señal hace el trabajo sin gastar voluntad y sobrevive a tus decision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rediseñar un disparador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 un objeto o cambiar una ruta para acercar la conducta y alejar el estorb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de el registro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nducta ocurrió y qué la frenó, para ajustar el entorn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promete el método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gistro de siete días · Tarjetas de repaso antes de la lección siguiente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conducta ocurra siempre: propone un experimento, no una garantí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el bucle del hábito como una regularidad conductual y no afirma cifras de tiempo ni de éxito. La idea de que el contexto influye en la conducta se estudia en psicología del aprendizaje y del comportamiento; la práctica que se propone aquí es una edición del entorno con un registro propio de siete días. Lo que no está documentado se dice, y lo que es una creencia sobre la fuerza de voluntad se presenta como cre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divulgación sobre hábitos, cambio de conducta y diseño del contexto; sirve para ampliar la descripción sin convertirla en promes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formación de hábitos y señales del entorno; ahí se ve cómo se estudia el fenómeno, con qué límites y sin recetas de plazo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bucle completo: contexto, disparador, conducta y recompensa. Sabes por qué el entorno pesa más que la intención y cómo rediseñar una señal concreta sin gastar voluntad. Lo que sigue en la ruta es la creencia nuclear: si el hábito explica lo que haces, la creencia explica por qué ciertas escenas se sienten como la misma escen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7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8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29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0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1-secuencia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8"/>
              </a:rPr>
              <a:t><![CDATA[El piloto automático: hábitos y contex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2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rediseñar un disparador y medir el resultado con un registro de siete días. Siguiente lección: qué es una creencia nucle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cascada del rediseño y a la tabla de los tres caminos. Casi siempre el fallo está en mover el objeto sin haber localizado antes el disparador re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2026-11-01T05:49:47Z</dcterms:created>
  <dcterms:modified xsi:type="dcterms:W3CDTF">2026-11-01T05:49:47Z</dcterms:modified>
  <dc:title>El piloto automático: hábitos y contexto</dc:title>
  <dc:description>Presentación editable del OA «El piloto automático: hábitos y contexto». Enlace: https://atraccion.lumbre.lat/object/atr-men-r01-oa08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