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a voz que comenta el día»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a voz que comenta el día»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a voz que comenta el día» (4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Hechos, juicios y profecía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El criterio: cuáles se pueden examin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cap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s 8:40, camino a la oficina, la persona se dice: «otra vez tarde, soy un desastre». Lo anota tal cual en la nota del teléfono, sin corregirlo y sin explic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s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gué a las 8:40 a una junta que empezaba a las 8:30» es un hecho y se verifica con la hora. «Soy un desastre» es un juicio sobre la persona entera, y ningún reloj lo puede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rofecía escon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alabra «otra vez» anuncia que va a volver a pasar, y eso todavía no se sabe. Se convierte en pregunta con plazo: en las próximas dos semanas, ¿cuántas veces llego tarde y por qué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ólo una de las tres frases admite una prueba inmediata: el hecho. El registro de llegadas de dos semanas dirá si el juicio tiene base o si generaliza un m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juicio que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 que aparece tre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tres momentos del día aparece la misma frase: «no se me da hablar con gente nueva». Siempre en el mismo tipo de situación, una reunión con desconoc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juicio que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la frase esc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 un juicio global con un alcance enorme. Si se deja así no se puede examinar: nadie puede probar que algo no se te da en toda situación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juicio que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re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duce a un caso concreto: en las reuniones de trabajo con gente que no conozco, hablo menos de lo que quisiera. Eso ya se puede observar y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juicio que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próxima reunión, una intervención breve preparada de antemano. Se anota qué pasó. El juicio no se discute: se pone a prueba en un caso y se corrige con lo que ocu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o que te llevas: la hoja de cuatro columnas»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ando puedes decir qué dato la apoyaría, qué dato la contradiría y en qué plazo lo sab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riterio de la lección no depende del tono ni de la frecuencia: depende de que exista una prueba posible. Si puedes nombrar el dato que la apoyaría, el que la contradiría y el plazo, la frase se puede examinar; si no, es un estado de ánimo con gramática y se deja pasar sin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y la cascada del exa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ora comprueba el hecho, no el juicio. El juicio es una generalización sobre la persona entera y se examina de otra manera: acumulando casos concretos que lo sostengan o lo contradigan. Confundir los dos es lo que convierte la frase de un mal día en una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tres ti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cho → Se verifica con datos o testi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icio → Califica a la persona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fecía → Anuncia el futuro como cer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tipos tiene las tres parejas en su segunda columna. La marca no es el tema de la frase sino lo que la frase afirma: un dato, una identidad o un futuro que ya se da por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legué a las 8:40 a la junta →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oy un desastre → Ju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unca me van a dar un puesto de confianza → Profe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junta empezaba a las 8:30 →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No se me da hablar con gente nueva → Ju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próximo mes voy a quedar mal otra vez → Profe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tres ti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cinco momentos fijos del día → Anotar la frase literal en el momento → Clasificar las frases por la noche → Elegir una sola frase para exa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os momentos, después la captura literal, después la clasificación y al final la elección. Si clasificas mientras anotas, corriges la frase sin darte cuenta; si no eliges una, el registro queda como archivo mu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registro de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oda frase del día tiene que recibir una etiqueta; si una queda sin clasificar, el ejercicio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sobra: el registro admite frases sin etiqueta y las dudas escritas al margen son parte del dato. La cuarta es falsa porque una profecía habla de algo que todavía no ocurrió. Las otras tr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la sección 3 y la secció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cho · juicio · profe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echo, juicio y profecía: tres objetos distintos que la misma voz produce en el mismo minuto. Separarlos es lo que permite decidir qué se examina y qué se anota y se d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ti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registro de un día. Elige cinco momentos fijos, anota en cada uno la última frase que te dijiste y, por la noche, clasifícala en hecho, juicio o profecía. Añade una cuarta columna con la prueba: qué dato la apoyaría, qué dato la contradiría y para cuándo lo sabrías. Termina con una línea sobre la frase que más te sorprendió al verl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la hoja de cuatro columnas · Memoria: las piezas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o que te llevas: la hoja de cuatro columnas · Memoria: las piezas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qué dos tiempos se hace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pturar en el momento y clasificar por la noche, cuando la frase ya no se defiende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para un hecho de un ju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hecho se verifica; el juicio califica a la persona entera y necesita varios casos para examin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profecía no se puede comprobar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habla de algo que todavía no ocurrió; se examina cuando se convierte en pregunta co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criterio para examinar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der decir qué dato la apoyaría, qué dato la contradiría y en qué plazo lo sab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a frase que no admit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anota y se deja pasar: no todo merece un exa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022" r:id="rId1"/>
    <p:sldLayoutId id="2482531023" r:id="rId2"/>
    <p:sldLayoutId id="2482531024" r:id="rId3"/>
    <p:sldLayoutId id="248253102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4db16f094bc325f347caa86a3b33fcdfc2ae6fbae3ad9d71.jpg"/>
  <Relationship Id="rId3" Type="http://schemas.openxmlformats.org/officeDocument/2006/relationships/hyperlink" Target="https://atraccion.lumbre.lat/object/atr-men-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hyperlink" Target="https://atraccion.lumbre.lat/object/atr-men-r02-oa02" TargetMode="External"/>
  <Relationship Id="rId4" Type="http://schemas.openxmlformats.org/officeDocument/2006/relationships/hyperlink" Target="https://atraccion.lumbre.lat/object/atr-men-r02-oa02"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hyperlink" Target="https://atraccion.lumbre.lat/object/atr-men-r02-oa02" TargetMode="External"/>
  <Relationship Id="rId4" Type="http://schemas.openxmlformats.org/officeDocument/2006/relationships/hyperlink" Target="https://atraccion.lumbre.lat/object/atr-men-r02-oa02"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hyperlink" Target="https://atraccion.lumbre.lat/object/atr-men-r02-oa02" TargetMode="External"/>
  <Relationship Id="rId4" Type="http://schemas.openxmlformats.org/officeDocument/2006/relationships/hyperlink" Target="https://atraccion.lumbre.lat/object/atr-men-r02-oa02"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hyperlink" Target="https://atraccion.lumbre.lat/object/atr-men-r02-oa02"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hyperlink" Target="https://www.apa.org/"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hyperlink" Target="https://archive.org/"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2"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álog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ter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tec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n-r02-oa02"/>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el diálogo interno durante un día y clasificar las frases encontradas en hechos, juicios y profecías para saber cuáles se pueden examinar.]]></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ruta sobre creencias. El diálogo interno no se combate discutiéndolo: se registra. Aquí aprendes a capturar durante un día las frases que te dices, a clasificarlas en hechos, juicios y profecías, y a decidir con un criterio explícito cuáles se pueden examinar y cuáles sólo se pueden no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iálogo interno · creencias · registro · juicios · profecías · atención · psicología · autoconocimie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voz que comenta el día mientras lo vives. Te avisa de que llegas tarde antes de que mires la hora, opina sobre lo que acabas de decir en una reunión y anuncia cómo van a salir las cosas antes de intentarlas.]]></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fenómeno raro ni una señal de enfermedad: la mayoría de las personas mantiene algún tipo de conversación consigo misma, y en psicología se ha estudiado como lenguaje interior o habla privada. Lo que cambia de una persona a otra no es tener esa voz, sino qué frases repite y cuánto les cree. Esta lección no te pide callar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descr=""/>
          <p:cNvSpPr/>
          <p:nvPr/>
        </p:nvSpPr>
        <p:spPr>
          <a:xfrm>
            <a:off x="514350" y="220980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 pide algo anterior y más útil: registrarla, clasificarla y decidir cuáles de esas frases se pueden examinar. Al terminar vas a tener un método de un día y una hoja con tus propias frases ordenadas.]]></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26860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cómo dejar de pensar en negativo. Es qué frases te dices, en qué momento y cuáles admiten una prueba. Sin el registro, cualquier intento de cambiar el diálogo trabaja sobre un recuerdo vago y ya corregido por la memo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voz que comenta el dí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nsa en la última vez que te equivocaste en algo pequeño delante de otros. Es probable que la frase que te dijiste después no fuera una descripción sino un veredicto: no «me equivoqué en el cálculo», sino «qué tonto soy». Esa diferencia es el centro de la lección. El diálogo interno tiene dos propiedades que conviene conocer antes de tocarlo. La primera es que es rápido: una frase puede pasar en menos de un segundo y dejar una sensación que dura horas. La segunda es que suena a hecho: cuando te dices que algo va a salir mal, no lo dices como opinión sino con la misma seguridad con la que dices la ho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voz que comenta el dí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blar contigo no es síntoma de nada, y esta lección no diagnostica: no clasifica trastornos, no interpreta lo que te dices y no sustituye a nadie. Sólo te enseña a mirarlo por escrito. Esa distancia entre lo que sientes y lo que anotas es lo que hace posible el trabajo. Mientras la frase está sólo en la cabeza, no se puede revisar: cambia cada vez que la recuerdas. En papel o en la nota del teléfono se queda quieta, y se puede leer dos veces seguidas, que es la única forma de notar lo que d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voz que comenta el dí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registro hace: convierte una sensación difusa en frases concretas, con hora y situación, que puedes leer y clasificar sin pri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registro no hace: no mide tu salud mental, no dictamina si tienes razón y no reemplaza a un profesional. Es una hoja de trabaj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voz que comenta el dí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hace si el contenido angustia: cerrar la hoja, hablarlo con alguien de confianza y buscar orientación profesional. Un malestar que dura semanas no se resuelve con un ejercicio de escritu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registro de un día, en cuatro pa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es deliberadamente simple. Eliges un día normal —no el más difícil del mes ni el más tranquilo del año—, fijas cinco momentos que ocurren siempre y anotas en cada uno la última frase que te dijiste. Los momentos pueden ser al despertar, en el traslado, antes de una tarea que te cuesta, después de una conversación y al acostarte. La regla única es copiar la frase literal, sin corregirla y sin añadir explicaciones. Si escribes «bueno, en realidad no fue para tanto», ya borraste el dato que ibas a estudi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registro de un día, en cuatro pa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imer paso y el último son los que más se saltan. Sin momentos fijos no hay captura; sin una frase elegida, el registro se archiva y no cambia nad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dialogo-registr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registro de un día, en cuatro pa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asificación se hace por la noche, no en el momento. Hay una razón práctica: en caliente, la frase se defiende. Cuando la relees horas después, la etiqueta aparece casi sola. Para cada una anota tres cosas: la frase, la situación en una línea y el tipo. Si una frase te deja en duda, escribe la duda al lado. Esa duda también es información y suele señalar justo el punto donde un juicio se disfraza de hech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Hechos, juicios y profec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hecho es algo que ocurrió y que otra persona podría verificar: llegué a las 8:40, la junta empezaba a las 8:30, mandé el correo el martes. Un juicio es una evaluación que va más allá de lo ocurrido y suele alcanzar a la persona entera: soy un desastre, no sirvo para esto, siempre digo lo que no debo. Una profecía es un juicio disfrazado de futuro: nunca me van a dar un puesto de confianza, esto no va a funcionar, ya sé cómo va a terminar. Las tres pueden aparecer en el mismo minuto y sobre la misma situa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Hechos, juicios y profec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es la que convierte una frase en trabajo. Un hecho se consulta; un juicio se examina juntando casos; una profecía se reformula hasta que el mundo pueda contestarl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dialogo-tip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Hechos, juicios y profecí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asificación no es un juego de etiquetas: cambia lo que puedes hacer con la frase. Un hecho se comprueba y se corrige. Un juicio no se comprueba de una vez, pero se examina acumulando casos: si la frase es que no sirves para hablar en público, la lista de las veces que sí pudiste es la prueba que la pone en duda. Una profecía no se puede comprobar hoy porque todavía no ocurrió, pero se puede convertir en una pregunta con plazo: en las próximas cuatro semanas, ¿cuántas veces evité una conversación difícil y qué pasó despué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Hechos, juicios y profecí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arca que más ayud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rasgos delatan el tipo de frase con una rapidez notable. El verbo ser aplicado a la persona, como en «soy» o «es», suele anunciar un juicio. Los adverbios de tiempo absolutos, como «nunca», «siempre» o «otra vez», suelen anunciar una profecía. No es una regla infalible, pero en un registro de veinte frases encuentra casi todas, y basta para empezar a clasificar sin pensar demasi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criterio: cuáles se pueden exami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s las frases merecen un examen. El criterio que propone esta lección es exigente y breve: una frase se puede examinar cuando puedes responder tres preguntas. Qué dato la apoyaría, qué dato la contradiría y en qué plazo se sabría. Si las tres tienen respuesta, tienes una investigación pequeña. Si ninguna la tiene, no tienes una afirmación sobre el mundo: tienes un estado de ánimo con gramátic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criterio: cuáles se pueden exami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última caja es la que casi nadie considera: no todas las frases piden un examen. El examen se reserva para las que deciden algo; las demás se anotan y se deja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dialogo-exame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criterio: cuáles se pueden exa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zo es el paso que casi nadie da y el que más cambia el ejercicio. «Nunca me va a salir bien» no tiene plazo y por eso no se puede examinar; «en las próximas tres presentaciones, ¿cuántas salen como quiero?» sí lo tiene. Al poner fecha, la frase deja de ser un veredicto y se vuelve una apuesta que el mundo puede resolver. Y hay un tercer caso que conviene nombrar: frases que se repiten mucho, no admiten prueba y no deciden nada. Con esas no hay nada que hacer salvo notarlas; examinarlas sería darles una importancia que no tien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criterio: cuáles se pueden exa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 registro de frases no trata ningún trastorno ni resuelve una deuda; para eso hay profesionales y procedimientos que este curso no reemplaz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método. No son testimonios ni personas reales, y las frases están inventadas para que se vea el procedimiento comple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1: la frase del lunes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captur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8:40, camino a la oficina, la persona se dice: «otra vez tarde, soy un desastre». Lo anota tal cual en la nota del teléfono, sin corregirlo y sin explicar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1: la frase del lunes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separac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ué a las 8:40 a una junta que empezaba a las 8:30» es un hecho y se verifica con la hora. «Soy un desastre» es un juicio sobre la persona entera, y ningún reloj lo puede confirm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1: la frase del lunes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rofecía escondid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otra vez» anuncia que va a volver a pasar, y eso todavía no se sabe. Se convierte en pregunta con plazo: en las próximas dos semanas, ¿cuántas veces llego tarde y por qué motiv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1: la frase del lunes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ólo una de las tres frases admite una prueba inmediata: el hecho. El registro de llegadas de dos semanas dirá si el juicio tiene base o si generaliza un mal dí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el juicio que se repite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 que aparece tres vece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tres momentos del día aparece la misma frase: «no se me da hablar con gente nueva». Siempre en el mismo tipo de situación, una reunión con desconocid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el juicio que se repite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la frase escond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un juicio global con un alcance enorme. Si se deja así no se puede examinar: nadie puede probar que algo no se te da en toda situación posi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el juicio que se repite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recort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duce a un caso concreto: en las reuniones de trabajo con gente que no conozco, hablo menos de lo que quisiera. Eso ya se puede observar y cont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el juicio que se repite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prueb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róxima reunión, una intervención breve preparada de antemano. Se anota qué pasó. El juicio no se discute: se pone a prueba en un caso y se corrige con lo que ocur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la hoja de cuatro colum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hoja con cuatro columnas: la frase literal, la situación, el tipo y la prueba. En la última escribes, para las frases examinables, qué dato la apoyaría, qué dato la contradiría y para cuándo lo sabrías. Las frases que no admiten prueba se quedan en la hoja sin más: el registro también sirve para ver cuánto espacio ocupan en un dí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la hoja de cuatro colum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una línea tuya: cuál de las frases que anotaste te sorprendió más al verla escrita y por qué. Casi siempre sorprende una que llevabas años diciéndote sin haberla leído nunca. Ese es el rendimiento real del ejercicio: no cambiar la frase de golpe, sino verla con la distancia suficiente para decidir qué hacer con el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hoja de cuatro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do se puede examinar una frase del registr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ando suena negativa y conviene cambiarla por una más amable.]]></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ndo puedes decir qué dato la apoyaría, qué dato la contradiría y en qué plazo lo sabría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ndo aparece más de una vez en el mismo día.]]></a:t>
            </a:r>
          </a:p>
        </p:txBody>
      </p:sp>
      <p:sp>
        <p:nvSpPr>
          <p:cNvPr id="12" name=""/>
          <p:cNvSpPr txBox="1"/>
          <p:nvPr/>
        </p:nvSpPr>
        <p:spPr>
          <a:xfrm>
            <a:off x="666750" y="3448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ando la persona que la dice está tranquila y puede pensar con clarid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hoja de cuatro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juicio como «soy un desastre» se comprueba igual que un hecho: basta con consultar la hora de lleg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hoja de cuatro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ipo de frase con la marca que la dela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ech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Juic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ofecía]]></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lifica a la persona entera]]></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uncia el futuro como cerrad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verifica con datos o testig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hoja de cuatro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el tipo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ech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Juici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fecí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legué a las 8:40 a la junt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oy un desastr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unca me van a dar un puesto de confianz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junta empezaba a las 8:30]]></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o se me da hablar con gente nuev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próximo mes voy a quedar mal otra vez]]></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hoja de cuatro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registro de un día tal como se hac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cinco momentos fijos del dí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egir una sola frase para examina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la frase literal en el moment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lasificar las frases por la noch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hoja de cuatro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lumna anotó estas cinco conclusiones después de su registr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registro se hace en dos tiempos: capturar sin corregir y clasificar despué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oda frase del día tiene que recibir una etiqueta; si una queda sin clasificar, el ejercicio no sirve.]]></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hecho se verifica con datos o con testigos.]]></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profecía se puede comprobar el mismo día en que se di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frase que no admite prueba se puede anotar y dejar pasar sin culp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hoja de cuatro column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___ se verifica con datos; un ___ califica a la persona entera; una ___ anuncia el futuro como si ya hubiera pasa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hoja de cuatro column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registro de un día. Elige cinco momentos fijos, anota en cada uno la última frase que te dijiste y, por la noche, clasifícala en hecho, juicio o profecía. Añade una cuarta columna con la prueba: qué dato la apoyaría, qué dato la contradiría y para cuándo lo sabrías. Termina con una línea sobre la frase que más te sorprendió al verla escri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 día no alcanza, hazlo en dos: el método importa más que la fecha. Y si una frase te angustia al escribirla, no la analices: anótala, cierra la hoja y háblalo con alguien.]]></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la hoja de cuatro columnas · Memoria: las piezas del regi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erifica con datos o testig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fica a la persona en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fec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uncia el futuro como cer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la frase lit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s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r por la 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que apoyaría o contradi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hoja de cuatro columnas · Memoria: las piezas del registr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n-r02-oa02"/>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hoja de cuatro columnas · Tarjetas de repaso antes de la lección tre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qué dos tiempos se hace el registr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hoja de cuatro columnas · Tarjetas de repaso antes de la lección tre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pturar en el momento y clasificar por la noche, cuando la frase ya no se defiende sol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hoja de cuatro columnas · Tarjetas de repaso antes de la lección tre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para un hecho de un juici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hoja de cuatro columnas · Tarjetas de repaso antes de la lección tre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hecho se verifica; el juicio califica a la persona entera y necesita varios casos para examinar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hoja de cuatro columnas · Tarjetas de repaso antes de la lección tre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profecía no se puede comprobar ho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hoja de cuatro columnas · Tarjetas de repaso antes de la lección tre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habla de algo que todavía no ocurrió; se examina cuando se convierte en pregunta con plaz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hoja de cuatro columnas · Tarjetas de repaso antes de la lección tre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criterio para examinar una fra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hoja de cuatro columnas · Tarjetas de repaso antes de la lección tre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der decir qué dato la apoyaría, qué dato la contradiría y en qué plazo lo sab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hoja de cuatro columnas · Tarjetas de repaso antes de la lección tre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a frase que no admite prueb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hoja de cuatro columnas · Tarjetas de repaso antes de la lección tre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anota y se deja pasar: no todo merece un exame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 método de registro y distingue tipos de enunciado; no diagnostica ni afirma resultados clínicos. Lo que dice sobre el lenguaje interior se apoya en psicología divulgada y en manuales de consulta, y el criterio de examinabilidad es una herramienta de trabajo, no un test. Las obras antiguas sobre pensamiento y lenguaje se consultan en los archivos de abajo; la divulgación actual sobre habla privada y sesgos de juicio, en las páginas de la psicología académica.]]></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lenguaje interior y aten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divulgación sobre habla privada, atención y sesgos de juicio: definiciones, límites y ejemplos, sin promesa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
              </a:rPr>
              <a:t><![CDATA[Internet Archive: psicología de principios del siglo XX]]></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manuales antiguos muestran cómo se estudiaba el lenguaje interior antes de la psicología experimental modern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método completo: cinco momentos, frase literal, clasificación en hecho, juicio o profecía y un criterio para decidir cuáles se examinan. También tienes el límite: el registro describe frases, no diagnostica a nadie. Lo siguiente es el paso que casi todos intentan antes de tiempo: cambiar el marco de una frase sin borrar el hecho que la originó.]]></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2"/>
              </a:rPr>
              <a:t><![CDATA[Diálogo interno: cómo se det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capturar tu diálogo interno, clasificarlo y decir cuál frase admite una prueba. Siguiente lección: el reencuadre, cambiar el marco y no el hecho.]]></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tipos y clasifica en voz alta cinco frases tuyas. Casi siempre el fallo está en llamar hecho a un juicio, o en dar por cerrada una profecía que todavía no ocurrió.]]></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2026-11-01T06:32:29Z</dcterms:created>
  <dcterms:modified xsi:type="dcterms:W3CDTF">2026-11-01T06:32:29Z</dcterms:modified>
  <dc:title>Diálogo interno: cómo se detecta</dc:title>
  <dc:description>Presentación editable del OA «Diálogo interno: cómo se detecta». Enlace: https://atraccion.lumbre.lat/object/atr-men-r02-oa02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