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hecho y el marc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hecho y el marco»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sali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hecho en un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entrevista del martes me pidieron un ejemplo de trabajo en equipo y no encontré ninguno.» Es verificable: la pregunta existió y la respuesta no ll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sali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marco que aparec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irvo para entrevistas y nunca voy a conseguir un trabajo así.» Es un juicio con una profecía pegada, y ninguno de los dos se puede comprobar con lo ocu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sali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ectura que conserva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tenía preparado ningún ejemplo concreto; la pregunta era previsible y no la anticipé.» El hecho sigue ahí y cambia lo que significa: falta de preparación, no falta de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sali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r tres ejemplos de trabajo en equipo con situación, tarea y resultado, y ensayarlos en voz alta antes de la siguiente entrevista. La lectura nueva se prueba en la próx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que no contest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dé la propuesta el jueves y el viernes no tenía respuesta.» Nada más: el resto de la historia lo pone la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que no contest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s pareció mala y no se atreven a decírmelo.» Es una lectura sobre la mente de otras personas y no hay dato que la sost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que no contest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s lectura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que conservan el hecho: la revisión tarda; la propuesta llegó a alguien que está de viaje; el contenido no era lo que buscaban. Ninguna necesita que el otro sea un cob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que no contest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orreo breve el lunes preguntando si llegó y cuándo pueden revisarla. La respuesta convierte la especulación en información, y el hecho no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la hoja de tres columnas»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la hoja de tres columnas»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hecho sigue presente y la lectura nueva se sostiene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no y el alivio no distinguen nada: el autoengaño también se siente bien, y a veces mejor que el reencuadre. La diferencia es estructural: el hecho se conserva y la lectura nueva aguanta la pregunta por los datos que ya tienes. Si para sostenerla hay que ignorar algo, no es reen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tres tratamientos d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el hecho desaparece, ya no hay reencuadre: hay autoengaño o negación. La utilidad de la lectura nueva se mide justamente contra el hecho que se conserva. Una lectura que necesita borrar lo ocurrido no se puede probar nunca y deja las decisiones sin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primera columna de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encuadre → Lo conserva y cambia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utoengaño → Lo sustituye por una versión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egación → Lo borra o lo minim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lección ordena las tres operaciones por lo que hacen con el hecho, y esa es la única diferencia que importa. Las tres pueden sonar parecidas cuando se dicen en voz alta; sólo una deja algo que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e trabé en la tercera diapositiva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e faltó ensayar la parte media → Reen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 realidad la presentación estuvo perfecta → Autoeng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res personas miraron el teléfono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pregunta era previsible y no la preparé → Reen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 importa lo que piensen: todo salió bien → Autoeng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tres trata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el hecho en una línea verificable → Copiar el marco que apareció, sin suavizarlo → Escribir una lectura que no niegue el hecho → Elegir una ac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hecho, después el marco tal como apareció, después la lectura alternativa y al final la acción. Si empiezas por la lectura nueva, estás escribiendo la conclusión antes de saber qué conclusión hay qu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reencuadre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lectura nueva es más cómoda, se puede prescindir del hecho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describe exactamente el autoengaño, no el reencuadre. La cuarta confunde dos operaciones que la tabla separa: negar borra el problema, reencuadrar lo conserva y lo lee distinto.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tres tratamientos d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lectura · bo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echo y lectura: eso es lo que cambia y lo que no. La negación borra el problema, y por eso no deja nada que examinar ni nada que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hoja de tres columnas sobre una situación concreta de esta semana. Primera columna, el hecho en una línea que otra persona podría verificar. Segunda, el marco que le pusiste, tal como apareció. Tercera, una lectura alternativa que no niegue el hecho y que se sostenga con datos que ya tienes. Debajo, una ac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la hoja de tres columnas · Memoria: las piezas del reen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la hoja de tres columnas · Memoria: las piezas del reen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un reen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interpretación y la acción; el hecho se conserva tal como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ueba de hones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hecho siga escrito en la misma frase; si desaparece, no hay reen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se diferencia del autoeng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utoengaño sustituye el hecho por una versión cómoda; el reencuadre lo conserva y añade una lectura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maneras de reencuadrar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mbiar el significado del hecho y cambiar el contexto en el que se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l ejercicio se queda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lectura nueva no abre ninguna acción concreta para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99" r:id="rId1"/>
    <p:sldLayoutId id="2482528500" r:id="rId2"/>
    <p:sldLayoutId id="2482528501" r:id="rId3"/>
    <p:sldLayoutId id="248252850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570817270c18b72383d674d68c166a88a9b03b10c7e17b51.jpg"/>
  <Relationship Id="rId3" Type="http://schemas.openxmlformats.org/officeDocument/2006/relationships/hyperlink" Target="https://atraccion.lumbre.lat/object/atr-men-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hyperlink" Target="https://atraccion.lumbre.lat/object/atr-men-r02-oa03" TargetMode="External"/>
  <Relationship Id="rId4" Type="http://schemas.openxmlformats.org/officeDocument/2006/relationships/hyperlink" Target="https://atraccion.lumbre.lat/object/atr-men-r02-oa03"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hyperlink" Target="https://atraccion.lumbre.lat/object/atr-men-r02-oa03" TargetMode="External"/>
  <Relationship Id="rId4" Type="http://schemas.openxmlformats.org/officeDocument/2006/relationships/hyperlink" Target="https://atraccion.lumbre.lat/object/atr-men-r02-oa03"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hyperlink" Target="https://atraccion.lumbre.lat/object/atr-men-r02-oa03" TargetMode="External"/>
  <Relationship Id="rId4" Type="http://schemas.openxmlformats.org/officeDocument/2006/relationships/hyperlink" Target="https://atraccion.lumbre.lat/object/atr-men-r02-oa03"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hyperlink" Target="https://atraccion.lumbre.lat/object/atr-men-r02-oa03"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hyperlink" Target="https://www.apa.org/"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hyperlink" Target="https://archive.org/"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3"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encuad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r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ech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2-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l reencuadre a una situación concreta, cambiando la interpretación sin negar el hecho, y explicar por qué el reencuadre no es autoengañ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El reencuadre no consiste en pensar bonito: consiste en cambiar la interpretación de un hecho sin borrar el hecho. Aquí se practica con una situación propia, se distingue del autoengaño y de la negación, y se termina con una lectura alternativa que se sostiene con datos y abre una acción con fech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encuadre · creencias · interpretación · autoengaño · negación · diálogo interno · decisión · psicologí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echo es lo que ocurrió. Un marco es lo que te cuentas sobre lo que ocurrió. «Me rechazaron en la entrevista» es un hecho; «no sirvo para nada» es el marco que le pusiste encima, y no es un dato sino una interpretación con historia. El reencuadre trabaja en el segundo nivel: no cambia lo que pasó, cambia la lectura y, con ella, lo que haces después. Suena parecido a lo que hace el pensamiento positivo de folleto, y no lo es: el reencuadre conserva el hecho en la misma frase. Al terminar vas a poder aplicar el procedimiento a una situación concreta, explicar por qué no es autoengaño y llevarte una acción con fec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cambiar la interpretación de algo sin mentirte sobre lo que pasó? La respuesta corta: conservando el hecho en la misma frase. Si la lectura nueva necesita que el hecho desaparezca, no es reencuadre; es otra cosa con mejor pren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hecho y el marc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enguaje cotidiano mezcla las dos capas sin avisar. Cuando dices «me fue mal en la presentación», estás juntando una descripción y un juicio en cuatro palabras. Separarlas exige escribirlas. El hecho sería: hablé cinco minutos, me trabé en la tercera diapositiva y tres personas miraron el teléfono. El marco sería: fue un desastre y todos pensaron que no sé nada. El primero se puede verificar con la grabación o con quien estuvo ahí; el segundo no, porque habla de lo que otros pensaron y de una catástrofe que nadie midi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hecho y el marc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co no es un adorno: decide qué haces después. Si la lectura es que eres un desastre, la acción probable es no presentarte otra vez. Si la lectura es que te faltó práctica en la parte media, la acción es ensayar esa parte. Mismo hecho, dos conductas opuestas, y sólo una de las dos se puede probar la próxima vez que presentes algo. Ahí está el valor práctico del reencuadre: no cambia el pasado, cambia la siguiente decisión.]]></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reencuadre cambia: la interpretación, el tono con que te hablas y la acción que se sigue de el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hecho y el marc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cambia: el hecho, su fecha, sus consecuencias prácticas y lo que otras personas vieron.]]></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 una forma de sentirte bien sin hacer nada. Si la lectura nueva no abre una acción, el ejercicio se queda en entretenimie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maneras de reencuad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cambiar el significado: el mismo hecho se lee como información en lugar de veredicto. «Me trabé en la diapositiva tres» pasa de prueba de incapacidad a dato sobre qué parte hay que ensayar. La segunda es cambiar el contexto: el hecho se mira dentro de una serie más amplia. «Me trabé una vez» se lee junto a las otras diez en las que no te trabaste. Ninguna de las dos niega lo ocurrido; las dos añaden algo que el marco anterior escond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maneras de reencuad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dos primeros pasos se hacen con lápiz y son aburridos a propósito: si el hecho no está escrito, la lectura nueva no tiene contra qué medirs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reencuadre-pas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maneras de reencuad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lujo de la figura insiste en el orden. Primero el hecho, escrito en una línea que otra persona podría verificar. Después el marco, tal como aparece en tu cabeza, sin suavizarlo. Después una lectura alternativa que no necesite negar el hecho y que se sostenga con datos que ya tienes. Y al final una acción concreta. Si el cuarto paso no existe, el ejercicio se queda en una frase que se siente bien y no mueve n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reencuadre no es autoeng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jeción es justa y conviene tomarla en serio: si cambio la interpretación de lo que me pasa, ¿no me estoy contando una historia cómoda? La diferencia está en qué se hace con el hecho. El autoengaño lo sustituye: donde había un despido aparece que en realidad te querían hacer un favor. La negación lo borra: donde había un problema no hay nada que ver. El reencuadre lo conserva y añade una lectura que resiste la pregunta por los dat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reencuadre no es autoeng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primera columna: es la única que separa una técnica útil de una forma elegante de no mirar. El alivio inmediato es justo lo que hay que desconfi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reencuadre-limit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reencuadre no es autoeng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preguntas que separan una cosa de la otra, y conviene hacérselas en voz alta. Primera: ¿el hecho sigue escrito en la misma frase? Segunda: ¿la lectura nueva se sostiene con algo que ya sé, o necesita que ignore un dato que tengo delante? Tercera: ¿me abre una acción que puedo hacer esta semana o me la cierra? Una lectura que responde sí, sí y sí es un reencuadre. Una que necesita borrar el hecho es otra cosa, aunque use las mismas palabras de mo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reencuadre no es autoeng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dena se lee de arriba abajo y también al revés: si la acción que sale no cambia nada, conviene revisar si la lectura era de verdad otra o sólo la misma frase con palabras amable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reencuadre-cade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reencuadre no es autoeng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honestidad]]></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 terminar el ejercicio sientes alivio inmediato y no tienes ninguna tarea nueva, desconfía. El reencuadre honesto suele dejar un poco de incomodidad y una acción concreta: la incomodidad es la señal de que el hecho sigue ahí, y la acción es la señal de que la lectura nueva sirve para alg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procedimiento. No son testimonios ni personas reales; las situaciones están inventadas para que se vea el paso a pa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entrevista que salió mal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hecho en una líne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entrevista del martes me pidieron un ejemplo de trabajo en equipo y no encontré ninguno.» Es verificable: la pregunta existió y la respuesta no lleg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entrevista que salió mal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arco que apareci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o para entrevistas y nunca voy a conseguir un trabajo así.» Es un juicio con una profecía pegada, y ninguno de los dos se puede comprobar con lo ocurri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entrevista que salió mal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 que conserva el hech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nía preparado ningún ejemplo concreto; la pregunta era previsible y no la anticipé.» El hecho sigue ahí y cambia lo que significa: falta de preparación, no falta de capacid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entrevista que salió mal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a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tres ejemplos de trabajo en equipo con situación, tarea y resultado, y ensayarlos en voz alta antes de la siguiente entrevista. La lectura nueva se prueba en la próxi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rreo que no contestaro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hech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dé la propuesta el jueves y el viernes no tenía respuesta.» Nada más: el resto de la historia lo pone la interpre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rreo que no contestaro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arc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s pareció mala y no se atreven a decírmelo.» Es una lectura sobre la mente de otras personas y no hay dato que la sosteng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rreo que no contestaro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lecturas posib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que conservan el hecho: la revisión tarda; la propuesta llegó a alguien que está de viaje; el contenido no era lo que buscaban. Ninguna necesita que el otro sea un cobar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rreo que no contestaro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a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rreo breve el lunes preguntando si llegó y cuándo pueden revisarla. La respuesta convierte la especulación en información, y el hecho no se to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hoja de tres column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tres columnas: el hecho en una línea verificable, el marco que le pusiste y una lectura alternativa que no niegue el hecho. Debajo de la tercera columna, una acción con fecha. Si la lectura alternativa no se te ocurre, prueba con dos preguntas: qué más pudo haber pasado, y qué parte de esto depende de mí.]]></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hoja de tres column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rcicio se hace con una situación concreta, no con la vida en general. «Me va mal en el trabajo» no se puede reencuadrar porque no es un hecho; «no entregué el reporte del lunes y mi jefa lo pidió dos veces» sí. Cuanto más pequeño el hecho, más fácil es encontrar una lectura que resista la pregunta por los datos y que además te deje algo que hac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hoja de tres column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lectura nueva no trata un trastorno ni resuelve un problema material: cuando el malestar dura semanas o falta lo necesario, el reencuadre no alcanza y hay que buscar ayu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l reencuadre del autoengañ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ono positivo con que se dice la frase nuev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hecho sigue presente y la lectura nueva se sostiene con dato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persona se sienta mejor al terminar el ejercicio.]]></a:t>
            </a:r>
          </a:p>
        </p:txBody>
      </p:sp>
      <p:sp>
        <p:nvSpPr>
          <p:cNvPr id="12" name=""/>
          <p:cNvSpPr txBox="1"/>
          <p:nvPr/>
        </p:nvSpPr>
        <p:spPr>
          <a:xfrm>
            <a:off x="666750" y="3448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frase nueva sea más larga y esté mejor escrita que la anteri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hoj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buen reencuadre, el hecho original puede desaparecer si la lectura nueva es más út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operación con lo que hace con el hech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encuadr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utoengañ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egación]]></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sustituye por una versión cómoda]]></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borra o lo minimiz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conserva y cambia la lectu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hace con la situ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ch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encuadr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utoengañ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 trabé en la tercera diapositiv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 faltó ensayar la parte medi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 realidad la presentación estuvo perfec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es personas miraron el teléfon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regunta era previsible y no la preparé]]></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importa lo que piensen: todo salió bie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reencuadre tal como se practic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l hecho en una línea verifica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ir una acción con fech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piar el marco que apareció, sin suavizarl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una lectura que no niegue el hech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hoj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conclusiones sobre el reencuadre.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reencuadre conserva el hecho y cambia la lectura que se le pone encim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lectura nueva es más cómoda, se puede prescindir del hecho original.]]></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lectura que no abre ninguna acción se queda en frase bonit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encuadrar y negar son lo mismo, sólo cambia el vocabular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regunta por los datos es lo que separa el reencuadre del autoengañ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hoja de tres column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encuadre conserva el ___ y cambia la ___; la negación, en cambio, ___ el proble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hoja de tres column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hoja de tres columnas sobre una situación concreta de esta semana. Primera columna, el hecho en una línea que otra persona podría verificar. Segunda, el marco que le pusiste, tal como apareció. Tercera, una lectura alternativa que no niegue el hecho y que se sostenga con datos que ya tienes. Debajo, una acción con fec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lectura alternativa empieza por «en realidad», revisa: puede ser un autoengaño con buenos modales. Y si no se te ocurre ninguna, escribe tres posibles y elige la que puedas comprobar ant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hoja de tres columnas · Memoria: las piezas del reencuad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currió y se veri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terpretación que le p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ncuad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a lectura sin negar el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ng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ye el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ra el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rás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Memoria: las piezas del reencuadr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2-oa03"/>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Tarjetas de repaso antes de la lección cuatr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un reencuad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nterpretación y la acción; el hecho se conserva tal como ocurrió.]]></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Tarjetas de repaso antes de la lección cuatr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ueba de honest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hecho siga escrito en la misma frase; si desaparece, no hay reencuad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Tarjetas de repaso antes de la lección cuatr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se diferencia del autoengañ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utoengaño sustituye el hecho por una versión cómoda; el reencuadre lo conserva y añade una lectura con dat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Tarjetas de repaso antes de la lección cuatr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maneras de reencuadrar exist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mbiar el significado del hecho y cambiar el contexto en el que se le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Tarjetas de repaso antes de la lección cuatr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l ejercicio se queda cor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hoja de tres columnas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lectura nueva no abre ninguna acción concreta para esta sem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un procedimiento de escritura y una prueba de honestidad; no afirma eficacia terapéutica ni presenta el reencuadre como tratamiento. La distinción entre reinterpretar y negar es de sentido común lógico, y aquí se usa como criterio de trabajo. La divulgación sobre reevaluación cognitiva y regulación emocional se consulta en las páginas de la psicología académica; los manuales antiguos sobre hábito y pensamiento, en los archivos de abajo.]]></a:t>
            </a:r>
          </a:p>
        </p:txBody>
      </p:sp>
      <p:sp>
        <p:nvSpPr>
          <p:cNvPr id="8"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reinterpretación y regulación emocion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reevaluación cognitiva: qué se ha estudiado, con qué límites y qué no promete.]]></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
              </a:rPr>
              <a:t><![CDATA[Internet Archive: psicología aplicada de principios del siglo XX]]></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manuales antiguos muestran cómo se hablaba de hábito y actitud antes de la psicología experimental moder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procedimiento y la prueba de honestidad: el hecho se escribe, el marco se nombra, la lectura nueva se sostiene con datos y la acción lleva fecha. También sabes qué no es reencuadre: sustituir el hecho, borrarlo o buscar el lado bueno a la fuerza. Lo siguiente es la pieza que hace que la acción se sostenga: la confianza que se construye con evidencia pequeña, la autoefica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3"/>
              </a:rPr>
              <a:t><![CDATA[Reencuadre: cambiar el marco, no el hech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encuadrar sin borrar el hecho y explicar por qué eso no es autoengaño. Siguiente lección: la autoeficacia y la evidencia pequeñ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tratamientos del hecho y pregúntate si tu lectura nueva necesita que el hecho desaparezca. Si lo necesita, es autoengaño con otro nombr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2026-11-01T05:50:26Z</dcterms:created>
  <dcterms:modified xsi:type="dcterms:W3CDTF">2026-11-01T05:50:26Z</dcterms:modified>
  <dc:title>Reencuadre: cambiar el marco, no el hecho</dc:title>
  <dc:description>Presentación editable del OA «Reencuadre: cambiar el marco, no el hecho». Enlace: https://atraccion.lumbre.lat/object/atr-men-r02-oa03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