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2-oa0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2-oa0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cuatro fuentes»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cuatro fuentes»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2-oa0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Fabricar evidencia pequeñ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eunión de los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creencia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irvo para hablar en reuniones.» Es una frase global, sin fecha y sin casos: no se puede probar ni refutar tal como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eunión de los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primer peld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regunta preparada por escrito en una reunión de tres personas. El criterio se define antes: hacer la pregunta en voz alta, aunque la respuesta sea br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eunión de los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nota la fecha, la pregunta y qué pasó. Si se hizo, hay evidencia, aunque la respuesta haya sido mala: la tarea era preguntar, no luci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eunión de los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siguiente peld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tres registros, se sube a presentar un punto durante un minuto. La subida no se decide por ánimo sino por la cuenta escrita, que es lo que la hace distinta de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urso que se aband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cre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mpiezo cosas y no las termino.» La persona tiene dos cursos abandonados y usa esa lista como prueba defini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urso que se aband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falta en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rase cuenta los abandonos y no cuenta los terminados. El registro empieza por recuperar esa parte: qué cosas sí terminó, con qué condiciones y en cuánt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urso que se aband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peldaño a la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urso corto de cuatro sesiones, una por semana y con recordatorio en el calendario. El criterio es terminar las cuatro, no aprenderlo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urso que se aband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 co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la frase cambia de forma: «termino las cosas cortas cuando las agendo». No es una frase motivacional: es una descripción de lo que ocurrió, y sirve para diseñar el curso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tu registro de evidencias»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Haber hecho antes algo parecido y haberlo termi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logros propios son la fuente principal del modelo, porque una experiencia propia es difícil de discutir. Los modelos y la persuasión verbal ayudan, y el estado fisiológico informa, pero ninguno sostiene la creencia durante mucho tiempo si no hay una experiencia que la respal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cascada de las cuatro fu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utoestima es una evaluación del valor personal; la autoeficacia es una evaluación de la capacidad para una tarea concreta. Se pueden tener alta una y baja la otra el mismo día. Confundirlas hace que cualquier fallo en una tarea se viva como un juicio sobre la persona e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as tre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gros propios → Una experiencia difícil de discu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odelos → Un camino hecho por alguien par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rsuasión verbal → Un empujón con razones y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ado fisiológico → Una señal que se interp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s cuatro fuentes sigue ese orden de peso. La pareja más fácil de confundir es la tercera: la persuasión verbal no aporta evidencia, aporta permiso para empezar, y por eso dura menos que un logro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uedo preparar esta presentación en una semana → Autoefica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Valgo como persona aunque me equivoque → Autoest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eguro que todo sale bien → Opti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Ya sé usar la hoja de cálculo para este reporte → Autoefica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erezco que me vaya bien → Autoest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s cosas van a mejorar solas → Opti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palabras y la sección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 meta con plazo → Elegir un peldaño tan pequeño que no falle → Registrar fecha, tarea y resultado → Subir al siguiente peldaño con la cuenta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meta, después el peldaño, después el registro y al final la subida. Invertir el tercero y el cuarto es el error más común: se sube por entusiasmo y luego no hay nada escrito que sostenga la confianza cuando vuelve el ma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escalera de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alguien te anima con razones, ya tienes evidencia de que puedes hac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frase de aliento no es evidencia: es la tercera fuente, y sin logros que la acompañen se gasta rápido. El pulso acelerado es una señal fisiológica que se interpreta, no una demostración de incapacidad. Las otras tres describen lo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gros · modelos · fisiológ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gros propios, modelos, persuasión verbal y estado fisiológico: las cuatro fuentes del modelo, de la que más pesa a la que sólo informa. La primera es la única que puedes fabricar por completo con tu propio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s cuatro fu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u registro de evidencias. Escribe arriba la meta en una frase y el primer peldaño con su criterio, definido antes de empezar. Abajo, cinco líneas con fecha, tarea y resultado. Al final de la semana, una línea de lectura sobre lo que dice la cuenta, sin adje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tu registro de evidencias · Memoria: fuentes y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tu registro de evidencias · Memoria: fuentes y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autoefica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reencia en la propia capacidad de organizar y ejecutar lo necesario para una tarea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sus cuatro fu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gros propios, modelos, persuasión verbal y estado fisiológico, en ese orden de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n qué se diferencia de la autoest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autoestima evalúa el valor de la persona; la autoeficacia, la capacidad para una tarea y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fabrica evidencia pequ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a meta, un peldaño que no falle, un criterio definido antes y un registro de fecha, tarea y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sube al siguiente peld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hay registros escritos que lo sostienen, no cuando uno se siente l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5180" r:id="rId1"/>
    <p:sldLayoutId id="2482525181" r:id="rId2"/>
    <p:sldLayoutId id="2482525182" r:id="rId3"/>
    <p:sldLayoutId id="248252518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a7567f3bd7be4573014150fcf78495da4d85ba6a661ae071.jpg"/>
  <Relationship Id="rId3" Type="http://schemas.openxmlformats.org/officeDocument/2006/relationships/hyperlink" Target="https://atraccion.lumbre.lat/object/atr-men-r02-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hyperlink" Target="https://atraccion.lumbre.lat/object/atr-men-r02-oa04" TargetMode="External"/>
  <Relationship Id="rId4" Type="http://schemas.openxmlformats.org/officeDocument/2006/relationships/hyperlink" Target="https://atraccion.lumbre.lat/object/atr-men-r02-oa04" TargetMode="External"/>
  <Relationship Id="rId5"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hyperlink" Target="https://atraccion.lumbre.lat/object/atr-men-r02-oa04" TargetMode="External"/>
  <Relationship Id="rId4" Type="http://schemas.openxmlformats.org/officeDocument/2006/relationships/hyperlink" Target="https://atraccion.lumbre.lat/object/atr-men-r02-oa04"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hyperlink" Target="https://atraccion.lumbre.lat/object/atr-men-r02-oa04" TargetMode="External"/>
  <Relationship Id="rId4" Type="http://schemas.openxmlformats.org/officeDocument/2006/relationships/hyperlink" Target="https://atraccion.lumbre.lat/object/atr-men-r02-oa04"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hyperlink" Target="https://atraccion.lumbre.lat/object/atr-men-r02-oa04"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hyperlink" Target="https://www.apa.org/"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hyperlink" Target="https://archive.org/"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4"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utoefica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fianz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struy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videnci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n-r02-oa04"/>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la autoeficacia de Bandura, sus cuatro fuentes y cómo fabricar evidencia pequeña de que puedes hacer lo que te propone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 la ruta. La confianza no se decreta: se acumula. Aquí se explica la autoeficacia tal como la formuló Bandura, se recorren sus cuatro fuentes y se arma un método para fabricar evidencia pequeña —tareas graduadas, criterio definido antes y registro— que puedas revisar sin creerte na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utoeficacia · bandura · confianza · creencias · metas · hábitos · registro · psicologí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diferencia entre creer que puedes y haber hecho algo que lo demuestre. La autoeficacia es la creencia en la propia capacidad de organizar y ejecutar las acciones necesarias para una tarea concreta.]]></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ndura, el psicólogo que la formuló dentro de su teoría social cognitiva, la describió como un factor que decide cuánto esfuerzo pones, cuánto persistes cuando algo se complica y qué haces después de fall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descr=""/>
          <p:cNvSpPr/>
          <p:nvPr/>
        </p:nvSpPr>
        <p:spPr>
          <a:xfrm>
            <a:off x="514350" y="253365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autoestima ni optimismo: es una evaluación práctica sobre una tarea, y por eso se puede construir con evidencia. Al terminar vas a poder explicar sus cuatro fuentes, distinguirla de sus vecinas y diseñar un registro de pruebas pequeñas.]]></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30194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 dónde sale la confianza que no es puro discurso? De cuatro fuentes, y sólo una de ellas depende de que alguien te anime. La lección se concentra en la que puedes fabricar tú: los logros propios, en dosis pequeñas y registrad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la autoeficacia y qué no 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ndura propuso que las personas no actúan sólo por lo que esperan del resultado, sino por lo que creen de su capacidad para producirlo. Dos personas con la misma meta y las mismas condiciones pueden comportarse de manera opuesta. Una cree que puede aprender lo necesario y se inscribe al curso, pregunta y practica. La otra cree que no puede y posterga. La diferencia no está en el deseo, que es el mismo, sino en la evaluación de su capacidad, y esa evaluación cambia lo que hacen: cuánto practican, a quién le preguntan y en qué momento se detien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la autoeficacia y qué no 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revela por qué las tres se confunden tanto: cada una responde algo que la otra no responde, y ninguna sustituye a las demá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autoeficacia-confusion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la autoeficacia y qué no 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utoeficacia es específica. Alguien puede tener una creencia alta en su capacidad para cocinar y muy baja para hablar en público, y las dos convivir sin contradicción. También es una creencia, no un hecho: puede estar desactualizada, sostenida por experiencias viejas o por una sola frase que alguien dijo en el momento equivocado. De ahí la parte práctica de la lección: si la creencia se forma con experiencia, se puede corregir con experiencia nueva, pequeña y registra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fu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ndura describió cuatro fuentes de las que se alimenta la creencia de capacidad. La primera son los logros propios: haber hecho algo parecido y haberlo terminado. Es la que más peso tiene en el modelo, y la razón es sencilla: una experiencia propia es difícil de discutir, incluso para uno mismo. La segunda son los modelos: ver a alguien parecido a ti resolver la misma tarea. Funciona mejor cuanto más se parece esa persona a ti en condiciones y punto de partida; un experto lejano inspira, pero no enseña que tú pued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fu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el orden antes de buscar ayuda: la fuente que más sostiene es la que puedes fabricar tú, y las otras tres funcionan mejor cuando ya hay algo de la primer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autoeficacia-fuent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f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fuente es la persuasión verbal: lo que otras personas te dicen sobre tu capacidad. Ayuda, y ayuda más cuando viene con razones y con un plan que cuando llega en forma de ánimo genérico. Su límite es conocido: si no hay logros que la acompañen, el efecto se gasta rápido, y una frase de aliento dicha justo antes de un fracaso puede volverse un argumento contra quien la dij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f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es el estado fisiológico y emocional: el pulso antes de hablar, el nudo en el estómago, el cansancio acumulado. Esas señales no dicen si puedes o no; dicen que el cuerpo se preparó. Lo que cambia la creencia no es la señal sino su lectura. El mismo pulso acelerado se puede leer como aviso de que vas a fallar o como confirmación de que la situación te importa, y las dos lecturas llevan a conductas distint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f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usa cada fuente sin engañars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modelos sirven para ver un camino, no para compararte. La persuasión verbal sirve para empezar, no para sostener. El estado fisiológico sirve como información, no como veredicto. Y los logros propios sirven cuando son tuyos, pequeños y verificables: la evidencia que no se puede discutir es la que hiciste tú y anotas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Fabricar evidencia pequeñ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práctica es una escalera. Se elige una meta, se corta en peldaños y se empieza por uno tan pequeño que sea difícil fallar. Si la meta es hablar en una reunión, el primer peldaño puede ser hacer una pregunta en una reunión de tres personas; el segundo, presentar un punto durante un minuto; el tercero, exponer cinco minutos. El tamaño no es una cuestión de valentía: es una cuestión de diseño. Un peldaño demasiado alto produce un fracaso que confirma la creencia vieja y obliga a empezar de nuev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Fabricar evidencia pequeñ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último paso evita el atajo: no se sube porque uno se sienta listo, se sube porque hay tres registros que lo sostienen. Esa es toda la diferencia con la confianza de discurs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autoeficacia-escaler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Fabricar evidencia pequeñ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tiene tres campos y ninguno es una opinión: fecha, tarea y resultado. «Martes: pregunté en la reunión de tres personas; me contestaron y seguí la conversación» es evidencia. «Martes: estuve más suelto» no lo es, porque no se puede revisar ni comparar con nada. Al final de la semana se leen las líneas seguidas: ahí aparece la prueba de que la capacidad existe y de que creció, si creci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Fabricar evidencia pequeñ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a escalera de tareas no trata un trastorno de ansiedad ni resuelve una situación económica; para eso hay profesionales y procedimientos que este curso no reemplaz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diseño de la escalera.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reunión de los marte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creencia de partid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irvo para hablar en reuniones.» Es una frase global, sin fecha y sin casos: no se puede probar ni refutar tal como está.]]></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reunión de los marte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primer peldañ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egunta preparada por escrito en una reunión de tres personas. El criterio se define antes: hacer la pregunta en voz alta, aunque la respuesta sea bre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reunión de los marte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regist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la fecha, la pregunta y qué pasó. Si se hizo, hay evidencia, aunque la respuesta haya sido mala: la tarea era preguntar, no lucir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reunión de los marte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siguiente peldañ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tres registros, se sube a presentar un punto durante un minuto. La subida no se decide por ánimo sino por la cuenta escrita, que es lo que la hace distinta de una promes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urso que se abandonó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creenci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iezo cosas y no las termino.» La persona tiene dos cursos abandonados y usa esa lista como prueba definitiv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urso que se abandonó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falta en la cue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cuenta los abandonos y no cuenta los terminados. El registro empieza por recuperar esa parte: qué cosas sí terminó, con qué condiciones y en cuánto tiemp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urso que se abandonó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peldaño a la medi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urso corto de cuatro sesiones, una por semana y con recordatorio en el calendario. El criterio es terminar las cuatro, no aprenderlo to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urso que se abandonó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 con evidenci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la frase cambia de forma: «termino las cosas cortas cuando las agendo». No es una frase motivacional: es una descripción de lo que ocurrió, y sirve para diseñar el curso siguien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tu registro de evidenci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hoja con dos partes. Arriba, la meta en una frase y el primer peldaño con su criterio: qué contarás como logro, definido antes de empezar. Abajo, una tabla de tres columnas —fecha, tarea, resultado— con al menos cinco líneas. Al final de la semana, una línea de lectura: qué dice la cuenta sobre tu capacidad para esa tarea, sin adjetiv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tu registro de evidenci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registro tiene una virtud que ninguna frase tiene: se puede leer dentro de un mes. La confianza que se construye así no depende del ánimo del día ni de lo que alguien opine en ese momento. Es una cuenta que crece con cada peldaño y que, cuando la creencia vieja vuelve, se puede abrir y leer en voz al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registro de evidenci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el modelo de Bandura, ¿cuál de estas es la fuente de autoeficacia con más pes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 que otras personas te dicen sobre tu capacidad.]]></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er a alguien parecido a ti resolver la misma tare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aber hecho antes algo parecido y haberlo terminad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estado del cuerpo justo antes de la tare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registro de evidenci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autoeficacia es lo mismo que la autoestima: las dos miden el valor de la perso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registro de evidenci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uente con lo que aporta a la creencia de capacidad.]]></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gros propio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odelo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ersuasión verb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tado fisiológic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camino hecho por alguien parecid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empujón con razones y pl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señal que se interpre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experiencia difícil de discuti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registro de evidenci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el concepto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utoeficaci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utoestim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timism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uedo preparar esta presentación en una seman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algo como persona aunque me equivoqu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guro que todo sale bi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Ya sé usar la hoja de cálculo para este repor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erezco que me vaya bie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s cosas van a mejorar sola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registro de evidenci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escalera de evidencia tal como se construy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la meta con plaz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bir al siguiente peldaño con la cuenta a la vist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egir un peldaño tan pequeño que no fall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ar fecha, tarea y resulta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registro de evidenci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alumna anotó estas cinco conclusiones sobre la autoeficaci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autoeficacia se refiere a una tarea concreta, no al valor de la person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alguien te anima con razones, ya tienes evidencia de que puedes hacerl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logro propio pequeño y registrado pesa más que una frase de alient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ulso acelerado antes de hablar demuestra que no estás preparado.]]></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criterio de logro se define antes de empezar la tare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registro de evidenci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cuatro fuentes son los ___ propios, los ___, la persuasión verbal y el estado 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tu registro de evidenci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u registro de evidencias. Escribe arriba la meta en una frase y el primer peldaño con su criterio, definido antes de empezar. Abajo, cinco líneas con fecha, tarea y resultado. Al final de la semana, una línea de lectura sobre lo que dice la cuenta, sin adjetivos.]]></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primer peldaño te da miedo, es que es demasiado alto: córtalo otra vez. Y si un día no hay registro, anótalo también: los huecos son parte de la cuenta y dicen algo sobre el diseñ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tu registro de evidencias · Memoria: fuentes y piez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gros prop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er podido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de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uien parecido que lo hi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uasión verb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uien te lo dice con raz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 fisiológ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que se interp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ld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rea pequeña con crite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tarea y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registro de evidencias · Memoria: fuentes y pieza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n-r02-oa04"/>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registro de evidencias · Tarjetas de repaso antes de la lección cinc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autoeficaci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registro de evidencias · Tarjetas de repaso antes de la lección cinc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reencia en la propia capacidad de organizar y ejecutar lo necesario para una tarea concret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registro de evidencias · Tarjetas de repaso antes de la lección cinc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sus cuatro fuent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registro de evidencias · Tarjetas de repaso antes de la lección cinc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gros propios, modelos, persuasión verbal y estado fisiológico, en ese orden de pe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registro de evidencias · Tarjetas de repaso antes de la lección cinc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n qué se diferencia de la autoestim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registro de evidencias · Tarjetas de repaso antes de la lección cinc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utoestima evalúa el valor de la persona; la autoeficacia, la capacidad para una tarea y con fech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registro de evidencias · Tarjetas de repaso antes de la lección cinc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fabrica evidencia pequeñ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registro de evidencias · Tarjetas de repaso antes de la lección cinc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a meta, un peldaño que no falle, un criterio definido antes y un registro de fecha, tarea y resulta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registro de evidencias · Tarjetas de repaso antes de la lección cinc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sube al siguiente peldañ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tu registro de evidencias · Tarjetas de repaso antes de la lección cinc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hay registros escritos que lo sostienen, no cuando uno se siente lis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xpone el modelo de la autoeficacia de Bandura con palabras propias, sin citas textuales y sin cifras: describe las cuatro fuentes y el peso relativo que el modelo les asigna. No afirma resultados terapéuticos ni presenta el registro como tratamiento. La divulgación sobre autoeficacia y teoría social cognitiva se consulta en las páginas de la psicología académica; los manuales antiguos sobre hábito y conducta, en los archivos de abajo.]]></a:t>
            </a:r>
          </a:p>
        </p:txBody>
      </p:sp>
      <p:sp>
        <p:nvSpPr>
          <p:cNvPr id="8"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autoeficacia y teoría social cognitiv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divulgación sobre autoeficacia: definición, fuentes y límites del concepto, explicados sin promesas.]]></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
              </a:rPr>
              <a:t><![CDATA[Internet Archive: psicología del aprendizaje y la conducta]]></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manuales antiguos muestran cómo se estudiaba el aprendizaje antes de la teoría social cognitiva y qué preguntas quedaron abiert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modelo y el método: cuatro fuentes, con los logros propios como la que más pesa, y una escalera con criterio definido antes y registro de tres campos. También tienes la distinción que evita muchos errores: la autoeficacia se pregunta por una tarea, no por tu valor. Lo siguiente es la otra mitad del tema, la que explica por qué algunas personas abandonan al primer error: mentalidad fija y mentalidad de crecimien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4"/>
              </a:rPr>
              <a:t><![CDATA[Autoeficacia: la confianza que se construye con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las cuatro fuentes y diseñar un registro de evidencia pequeña. Siguiente lección: mentalidad fija y mentalidad de crecimiento.]]></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cascada de las cuatro fuentes y a la tabla de las tres palabras. Casi siempre el fallo está en confundir autoeficacia con autoestima, o en subir de peldaño sin registr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2026-11-01T04:55:07Z</dcterms:created>
  <dcterms:modified xsi:type="dcterms:W3CDTF">2026-11-01T04:55:07Z</dcterms:modified>
  <dc:title>Autoeficacia: la confianza que se construye con evidencia</dc:title>
  <dc:description>Presentación editable del OA «Autoeficacia: la confianza que se construye con evidencia». Enlace: https://atraccion.lumbre.lat/object/atr-men-r02-oa04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