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a mentalidad y qué no e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a mentalidad y qué no es»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dos mentalidades, en cuatro situacion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arte incómoda: la evidencia es modesta»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arte incómoda: la evidencia es modesta»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arte incómoda: la evidencia es modest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xamen de estad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robaste el examen de estadística. Ese es el hecho, sin adjetivos: una calificación y un temario que no se do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xamen de estad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voz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ece la frase: «no se me dan los números». La frase convierte un resultado en una identidad y no deja nada que hace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xamen de estad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visar el examen, dos de los tres errores vienen del mismo punto: no quedó claro qué mide la desviación estándar. No es falta de talento: es un concepto que no se trabaj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xamen de estad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r asesoría sobre ese punto, resolver cinco ejercicios y explicar el concepto en voz alta. Todo con fecha y con un registro de qué salió mal en cada in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ítica del je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u jefe devolvió un reporte con tres comentarios y la frase «falta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ítica del je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voz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beza traduce: «no sirvo para esto» o «me va a correr». Ninguna de esas frases está en el reporte; las puso l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ítica del je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egunta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defender el trabajo, preguntar: qué parte necesita contexto, para quién y con qué dato. Una pregunta concreta convierte una crítica en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ítica del je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escribir una sección con el contexto pedido, pedir revisión sobre esa sección y anotar qué cambió en la siguient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 fija cree que la capacidad es un rasgo; la de crecimiento, que se desarrolla con esfuerzo, estrategia y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es una creencia sobre la maleabilidad de la capacidad, no un estado de ánimo ni un lugar. La segunda opción confunde mentalidad con optimismo; la tercera la vuelve un rasgo de contexto; la cuarta elimina la estrategia y la ayuda, que son parte del concepto y de su versión s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cuatro situ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fuerzo sin estrategia no produce aprendizaje, y la versión de folleto de la idea es justo la que Dweck advierte. La mentalidad de crecimiento incluye esfuerzo, método y ayuda; además, la evidencia promedio de las intervenciones es modesta, así que tampoco es una promes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callout sobre la versión de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ntalidad fija → La capacidad es un rasgo que se tiene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ntalidad de crecimiento → La capacidad se desarrolla con método y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z fija → Un juicio global sobr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ucta de crecimiento → Probar otra estrategia y pedir retro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situaciones muestra las dos primeras parejas; el flujo del error muestra las dos últimas. Si confundes la voz fija con la mentalidad fija, vas a creer que la creencia es el problema, cuando lo que se puede cambiar primero es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 se me da y nunca se me va a dar → Voz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parte del problema no entendí? → Voz de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 pido ayuda, van a ver que no sirvo → Voz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oy a probar con otro método y reviso el viernes → Voz de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e compañero nació con el talento → Voz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odavía no me sale; me falta práctica en esto → Voz de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situacione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hecho sin adjetivos → Copiar la frase de la voz fija tal como apareció → Nombrar la estrategia o la información que faltó → Fijar la siguiente acción con fecha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hecho, después la frase, después lo que faltó y al final la acción. Si empiezas por la frase, te quedas en el juicio; si empiezas por la acción, no sabes qué estás corrig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error a la siguient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sta con decirle a alguien que tenga mentalidad de crecimiento para que mejore su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una creencia en una varita y la tercera elimina el método, que es parte del concepto. Las otras tres describen lo que la lección sostiene, incluida la modestia de los efectos promedio y la variación por á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asgo · desarr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asgo y desarrolla: la diferencia es una creencia sobre la maleabilidad de la capacidad. Con esas dos palabras puedes explicar el concepto sin repetir un eslo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cuatro situ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cuatro renglones sobre un error reciente tuyo. Escribe el hecho sin adjetivos, la frase de la voz fija tal como apareció, la estrategia o información que faltó y la siguiente acción con fecha y con la forma en que sabrás si funcionó. Al final, una línea: qué harás distinto la próxima vez que aparezca es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respuesta escrita a un error · Memoria: las dos ment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respuesta escrita a un error · Memoria: las dos ment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a las dos ment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reencia sobre si la capacidad es un rasgo fijo o algo que se desarrolla con esfuerzo, estrategia y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nota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respuesta al error, al reto, al esfuerzo y a la crítica, no en lo que la persona dice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mentalidad de crecimiento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abar el esfuerzo sin enseñar estrategias o usar la idea para culpar a quien no av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la evidencia sobre los e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n modestos en promedio y mayores entre quienes enfrentan dificultades; algunos ensayos no encuentran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rimer paso ante un error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ir el hecho sin adjetivos y después la frase fija, para separar el juicio de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76" r:id="rId1"/>
    <p:sldLayoutId id="2482531077" r:id="rId2"/>
    <p:sldLayoutId id="2482531078" r:id="rId3"/>
    <p:sldLayoutId id="24825310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3e829618ba0717336aff623b13466eb318bb66772b4fd041.jpg"/>
  <Relationship Id="rId3" Type="http://schemas.openxmlformats.org/officeDocument/2006/relationships/hyperlink" Target="https://atraccion.lumbre.lat/object/atr-men-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hyperlink" Target="https://atraccion.lumbre.lat/object/atr-men-r02-oa05" TargetMode="External"/>
  <Relationship Id="rId4" Type="http://schemas.openxmlformats.org/officeDocument/2006/relationships/hyperlink" Target="https://atraccion.lumbre.lat/object/atr-men-r02-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hyperlink" Target="https://atraccion.lumbre.lat/object/atr-men-r02-oa05" TargetMode="External"/>
  <Relationship Id="rId4" Type="http://schemas.openxmlformats.org/officeDocument/2006/relationships/hyperlink" Target="https://atraccion.lumbre.lat/object/atr-men-r02-oa05"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hyperlink" Target="https://atraccion.lumbre.lat/object/atr-men-r02-oa05" TargetMode="External"/>
  <Relationship Id="rId4" Type="http://schemas.openxmlformats.org/officeDocument/2006/relationships/hyperlink" Target="https://atraccion.lumbre.lat/object/atr-men-r02-oa05"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hyperlink" Target="https://atraccion.lumbre.lat/object/atr-men-r02-oa05"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hyperlink" Target="https://www.apa.org/"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hyperlink" Target="https://archive.org/"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5"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nt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nt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eci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dos mentalidades de Dweck, reconocer los momentos en que aparece la fija y responder a un error propio con la conducta de la mentalidad de creci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as dos mentalidades que describió Carol Dweck y sobre lo que la investigación sostiene de ellas. Se explican las cuatro situaciones donde se nota la diferencia, se revisa la evidencia con honestidad (efectos modestos) y se practica una respuesta escrita a un error propio: el hecho, la frase fija, la estrategia que faltó y la siguiente acción con fech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ntalidad · dweck · error · esfuerzo · aprendizaje · creencias · retroalimentación · evid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ol Dweck es una psicóloga estadounidense que lleva décadas estudiando una pregunta pequeña con consecuencias grandes: qué cree una persona sobre su propia inteligencia.]]></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e trabajo salieron dos nombres que hoy circulan en escuelas, empresas y talleres, mentalidad fija y mentalidad de crecimiento, y también una industria que a veces promete más de lo que la investigación sostie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hace tres cosas: explica el concepto con precisión, muestra en qué momentos aparece la mentalidad fija —incluidos los tuyos— y te da una respuesta concreta para un error propio. Al terminar vas a poder distinguir las dos mentalidades en una situación real, nombrar la frase fija que aparece en tu cabeza y responder con una conducta de aprendizaje que se puede registr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eres una persona de mentalidad fija o de crecimiento. Es qué haces en los diez minutos siguientes a un error. Ahí se nota la diferencia: si el error se convierte en un juicio sobre ti o en un dato sobre la tar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mentalidad y qué no 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s investigaciones, Dweck llamó teorías implícitas de la inteligencia a las creencias de fondo que una persona tiene sobre si la capacidad es un rasgo fijo o algo que se desarrolla. De esa creencia se derivan dos formas de mirar el esfuerzo y el fracaso. La mentalidad fija trata la capacidad como un rasgo: se tiene o no se tiene, y lo que revela el error es el tamaño del rasgo. La mentalidad de crecimiento la trata como una capacidad en desarrollo, que mejora con esfuerzo bien dirigido, con estrategias y con ayuda. La diferencia no está en el optimismo: está en qué se hace con la información del fraca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mentalidad y qué no 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precisar qué es y qué no es. No es una medida de inteligencia, no es positivismo y no es un rasgo único de la personalidad. Una misma persona puede mirar su trabajo con mentalidad de crecimiento y sus matemáticas con mentalidad fija, y eso puede cambiar según el día, el cansancio o quién esté mirando. Dweck describe una creencia sobre la maleabilidad de la capacidad, y esa creencia se activa en situaciones concretas: un examen, una crítica, un reto nuevo, el éxito de alguien con quien te compar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mentalidad y qué no 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investigación sostiene: las creencias sobre si la capacidad se desarrolla se asocian con la manera de responder al reto, al esfuerzo y al erro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investigación no sostiene: que repetir una frase positiva cambie el rendimiento por sí sola, ni que el esfuerzo sin método produzca aprendizaj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onviene vigilar: la versión de folleto, que convierte la mentalidad en una etiqueta («soy de crecimiento») y termina culpando a quien no progre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dos mentalidades, en cuatro situ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as dos mentalidades no se nota en lo que alguien dice creer, sino en lo que hace cuando la cosa se pone difícil. La tabla reúne las cuatro situaciones que la investigación ha mirado con más detalle: el error, el reto, el esfuerzo y la crítica. En cada una, la mentalidad fija protege una imagen y la mentalidad de crecimiento protege un aprendizaje. Ninguna de las dos es una condena: son respuestas que se pueden notar, nombrar y cambi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dos mentalidades, en cuatro situ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no es optimismo: es una lectura que deja algo que hacer. Fíjate en la fila del esfuerzo, donde más se confunde la idea con la consigna de esforzarse má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dos-lectur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dos mentalidades, en cuatro situ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la tercera fila, la del esfuerzo, porque es donde más se confunde la idea. En la mentalidad fija, esforzarse mucho sugiere que no tienes el talento; por eso conviene esconder el esfuerzo. En la de crecimiento, el esfuerzo es parte del método, pero no todo el método: esforzarse durante horas con la estrategia equivocada enseña poco. La versión seria de la idea incluye tres cosas juntas: esfuerzo, estrategia y ayuda de alguien que sepa má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dos mentalidades, en cuatro situ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versión de folle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weck misma ha advertido sobre lo que se llama mentalidad de crecimiento falsa: alabar el esfuerzo sin enseñar estrategias, decir «tú puedes» cuando alguien no tiene el método, o convertir la mentalidad en una etiqueta más. Si la idea se usa para culpar a quien no avanza, se está usando al revés de lo que propone. Una creencia personal no sustituye el acceso a enseñanza, tiempo, salud y apoy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arte incómoda: la evidencia es mode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ntalidad de crecimiento se volvió un fenómeno educativo y corporativo, y con la popularidad llegaron las promesas. Conviene decirlo con claridad: la investigación sobre mentalidades existe, es seria y no es un invento de mercadotecnia, pero sus resultados promedio son modesto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visiones que agrupan muchos estudios encuentran efectos pequeños, algunos ensayos no encuentran efecto y el tamaño del efecto tiende a ser mayor entre estudiantes que enfrentan dificultades que entre poblaciones sin ell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arte incómoda: la evidencia es mode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parte de la asociación entre mentalidad y rendimiento puede ir en la dirección contraria: quien aprende tiende a creer que puede aprend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arte incómoda: la evidencia es mode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invalida la idea: la vuelve más útil y más honesta. Si la mentalidad fuera una varita, bastaría con repetir una frase. Como es una creencia que orienta la conducta, lo que se puede hacer es concreto: notar la respuesta fija, cambiar la conducta y observar qué pasa en un registro propio. Y hay una consecuencia ética que casi nunca se dice: usar la mentalidad de crecimiento para explicar el fracaso ajeno sin mirar las condiciones es una forma elegante de no hacer n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arte incómoda: la evidencia es mod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cascada explica por qué una creencia no cambia con repetir la contraria: cambia cuando la conducta produce evidencia nueva. La cuarta caja se vuelve a leer desde la prime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reencia-conduc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arte incómoda: la evidencia es mod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lección sobre mentalidades no trata una depresión ni mide tu inteligencia: es una herramienta para revisar cómo respondes al err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arte incómoda: la evidencia es mod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mecanismo que describe Dweck: una creencia sobre la capacidad lleva a una meta, la meta lleva a una conducta y la conducta deja un resultado. La buena noticia es que la cadena se puede cortar en la tercera caja. No hace falta creer algo distinto el lunes por la mañana: hace falta hacer algo distinto el lunes por la mañana, y usar el resultado como evidenc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error pro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respuesta.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error propio · Ejemplo resuelto 1: el examen de estadístic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ech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robaste el examen de estadística. Ese es el hecho, sin adjetivos: una calificación y un temario que no se domin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error propio · Ejemplo resuelto 1: el examen de estadístic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voz fij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 la frase: «no se me dan los números». La frase convierte un resultado en una identidad y no deja nada que hacer esta se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error propio · Ejemplo resuelto 1: el examen de estadístic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visar el examen, dos de los tres errores vienen del mismo punto: no quedó claro qué mide la desviación estándar. No es falta de talento: es un concepto que no se trabaj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error propio · Ejemplo resuelto 1: el examen de estadístic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du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asesoría sobre ese punto, resolver cinco ejercicios y explicar el concepto en voz alta. Todo con fecha y con un registro de qué salió mal en cada int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error propio · Ejemplo resuelto 2: la crítica del jef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ech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jefe devolvió un reporte con tres comentarios y la frase «falta contex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error propio · Ejemplo resuelto 2: la crítica del jef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voz fij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beza traduce: «no sirvo para esto» o «me va a correr». Ninguna de esas frases está en el reporte; las puso la interpret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error propio · Ejemplo resuelto 2: la crítica del jef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egunta específ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defender el trabajo, preguntar: qué parte necesita contexto, para quién y con qué dato. Una pregunta concreta convierte una crítica en inform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error propio · Ejemplo resuelto 2: la crítica del jef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duc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ir una sección con el contexto pedido, pedir revisión sobre esa sección y anotar qué cambió en la siguiente entreg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respuesta escrita a un err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cuatro renglones sobre un error reciente, tuyo y real, que no sea una catástrofe: un error de trabajo, de estudio o de una relación. Primer renglón: el hecho, sin adjetivos. Segundo: la frase de la voz fija, copiada tal cual, sin corregirla. Tercero: qué estrategia o qué información faltó, dicho de la manera más concreta posible. Cuarto: la siguiente acción, con fecha y con la forma en que vas a saber si funcion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respuesta escrita a un err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reguntas que convierten una crítica en información utiliz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514475"/>
                <a:gridCol w="3695700"/>
                <a:gridCol w="2905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iza el problema en la tarea, no en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troducción del re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lara el lector o el usuario de lo que h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ien decide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la evidencia que falta, no la opi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mparativo del trimestre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respuesta escrita a un err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es la única que puedes controlar el lunes por la mañana. No hace falta cambiar la creencia de fondo para cambiar la conducta que la alime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error-respues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respuesta escrita a un err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uarto renglón es el que distingue esta práctica de una charla motivacional. Una intención sin fecha no se puede evaluar, y una acción sin registro se convierte en opinión. Si al cabo de una semana no cambió nada, tienes un dato: la estrategia elegida no era la correcta. Eso también es mentalidad de crecimiento, aplicada a la propia idea de la mentalidad de crecim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respuesta escrita a un err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describe mejor la diferencia entre las dos mentalidad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ija cree que la capacidad es un rasgo; la de crecimiento, que se desarrolla con esfuerzo, estrategia y ayuda.]]></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ija es pesimista y la de crecimiento es optimis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ija se da en la escuela y la de crecimiento en el trabajo.]]></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de crecimiento consiste en creer que todo se puede lograr si te esfuerzas lo sufici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respuesta escrita a un err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entalidad de crecimiento consiste en creer que basta con esforzarse más para aprender cualquier co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respuesta escrita a un err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ntalidad fij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ntalidad de crecimi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oz fij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ducta de crecimien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pacidad se desarrolla con método y ayu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juicio global sobre la perso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bar otra estrategia y pedir retroaliment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pacidad es un rasgo que se tiene o n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respuesta escrita a un err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a voz que hab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oz fij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oz de crecimi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se me da y nunca se me va a d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parte del problema no entendí?]]></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pido ayuda, van a ver que no sirv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oy a probar con otro método y reviso el vier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e compañero nació con el talen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odavía no me sale; me falta práctica en est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respuesta escrita a un err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de la respuesta a un error propi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hecho sin adjetiv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jar la siguiente acción con fecha y registr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piar la frase de la voz fija tal como apareció]]></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mbrar la estrategia o la información que falt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respuesta escrita a un err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conclusiones después de leer sobre mentalidad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creencias sobre la capacidad se asocian con la forma de responder al erro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sta con decirle a alguien que tenga mentalidad de crecimiento para que mejore su rendimient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sfuerzo sin estrategia produce aprendizaj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efectos promedio de las intervenciones sobre mentalidad son modest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mentalidad de una persona puede variar según el área y el momen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respuesta escrita a un error]]></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entalidad fija trata la capacidad como un ___; la de crecimiento la trata como algo que se ___ con esfuerzo, estrategia y ayu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respuesta escrita a un error]]></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cuatro renglones sobre un error reciente tuyo. Escribe el hecho sin adjetivos, la frase de la voz fija tal como apareció, la estrategia o información que faltó y la siguiente acción con fecha y con la forma en que sabrás si funcionó. Al final, una línea: qué harás distinto la próxima vez que aparezca esa fra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uarto renglón no cabe en una línea con fecha, todavía es un deseo. Y si la frase fija no aparece, busca una situación de las últimas dos semanas en la que hayas evitado algo para no quedar mal.]]></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respuesta escrita a un error · Memoria: las dos mentalid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talidad 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go que se tiene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talidad de cr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en desarro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sobre la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l método, no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ate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lta pract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registro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Memoria: las dos mentalidad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2-oa05"/>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a las dos mentalidad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reencia sobre si la capacidad es un rasgo fijo o algo que se desarrolla con esfuerzo, estrategia y ayu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nota la diferenc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respuesta al error, al reto, al esfuerzo y a la crítica, no en lo que la persona dice cre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mentalidad de crecimiento fals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abar el esfuerzo sin enseñar estrategias o usar la idea para culpar a quien no avanz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la evidencia sobre los efect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n modestos en promedio y mayores entre quienes enfrentan dificultades; algunos ensayos no encuentran efec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rimer paso ante un error prop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respuesta escrita a un error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ir el hecho sin adjetivos y después la frase fija, para separar el juicio de la tare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una cifra ni un resultado garantizado: describe una línea de investigación y su discusión sobre la magnitud de los efectos. La obra de divulgación de Dweck se consulta en bibliotecas y se parafrasea aquí, sin citas textuales, porque es una obra protegida. Las definiciones de autoconcepto y autoeficacia, y la divulgación sobre la revisión de creencias, se buscan en las fuentes de abajo. Lo que pertenece a la investigación se presenta como investigación; lo que es interpretación de esta escuela se dice como interpretación.]]></a:t>
            </a:r>
          </a:p>
        </p:txBody>
      </p:sp>
      <p:sp>
        <p:nvSpPr>
          <p:cNvPr id="8"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y divulgación sobre autoconcepto, autoeficacia, retroalimentación y motivación.]]></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diciones y reseñas de la obra de Dweck en bibliotecas digitales; se consulta para paráfrasis, sin cit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o esencial: qué es una mentalidad, cómo se distingue la fija de la de crecimiento en cuatro situaciones, dónde la evidencia es modesta y cómo responder a un error propio con una acción fechada. Lo que sigue es la otra mitad del problema: la imagen que tienes de ti. La siguiente lección revisa el modelo de autoimagen de Maxwell Maltz, lo que aportó y lo que su obra promete sin respal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5"/>
              </a:rPr>
              <a:t><![CDATA[Mentalidad fija y mentalidad de cr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nombrar la voz fija y responder con una acción que se puede registrar. Siguiente lección: la autoimagen según Maxwell Maltz.]]></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situaciones y al flujo del error. Casi siempre el fallo está en quedarse en la frase fija o en proponer una acción sin fecha ni regist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2026-11-01T06:33:23Z</dcterms:created>
  <dcterms:modified xsi:type="dcterms:W3CDTF">2026-11-01T06:33:23Z</dcterms:modified>
  <dc:title>Mentalidad fija y mentalidad de crecimiento</dc:title>
  <dc:description>Presentación editable del OA «Mentalidad fija y mentalidad de crecimiento». Enlace: https://atraccion.lumbre.lat/object/atr-men-r02-oa05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