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cirujano que miraba el espej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cirujano que miraba el espej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modelo, en cuatro pieza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6]]></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 que aportó y lo que no se sostiene»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 que aportó y lo que no se sostiene»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no soy bueno para 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jiste en una junta que no eres bueno presentando números. La frase se siente como un hecho y es una generalización: hay presentaciones, audiencias y te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no soy bueno para 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evidencia a fav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presentaciones que salieron mal y una que evitaste. Eso es todo lo que sostiene la frase, y no es poco: hay que anotarlo sin maquil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no soy bueno para 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evidencia en co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resentación que salió bien, un curso que aprobaste y una persona que te pidió ayuda con una hoja de cálculo. La frase no cubre es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no soy bueno para 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escritura y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rase se convierte en una descripción de conducta: presento mal cuando no ensayo en voz alta. La prueba: ensayar dos veces antes de la siguiente junta y anotar qué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de la auto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guien imagina cada noche que da una entrevista y se ve seguro. No ensaya respuestas ni investiga a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de la auto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el modelo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la imagen nueva se instale y que la entrevista salga distinta por haberla imag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de la auto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el ensayo mental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amiliariza con la escena y reduce algo de ansiedad, sobre todo si se combina con práctica real de las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de la auto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ñadir dos ensayos en voz alta con preguntas concretas y una lista de lo que se quiere preguntar. La imagen acompaña a la preparación; no la reempl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6]]></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Que algunos pacientes mantenían una imagen desfavorable de sí mismos después de un cambio físico, y concluyó que existe una autoimagen que orienta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bservación clínica fue que el cambio físico no arrastraba automáticamente el cambio de imagen, y de ahí propuso el modelo de autoimagen. La segunda opción contradice justo lo que observó; la tercera no está en su obra; la cuarta atribuye una demostración experimental que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o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6]]></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una de las piezas más citadas del modelo y no tiene respaldo experimental. La gente distingue recuerdos de fantasías, y el ensayo mental ayuda en tareas motoras por razones más acotadas: familiaridad con la secuencia y preparación, no confusión entre lo imaginado y lo viv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6]]></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utoimagen → El retrato que tienes de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tro → Lo que notas y lo que descar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rvomecanismo → Una metáfora tomada de la cibern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sayo mental → Imaginar la escena antes de viv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circuito contiene las dos primeras parejas; el callout sobre la cibernética aclara la tercera. Si confundes la metáfora con un mecanismo, vas a esperar del ensayo mental más de lo que puede 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6]]></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autoconcepto orienta lo que una persona intenta →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subconsciente funciona como un termostato que persigue metas → Es metáf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mbiar la autoimagen tarda exactamente veintiún días →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ensayo mental ayuda en tareas motoras junto con la práctica →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mente confunde lo imaginado con lo vivido →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autoimagen es un plano que limita lo que te permites → Es metáf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límites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6]]></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frase tal como aparece → Separar la etiqueta global de los hechos concretos → Buscar evidencia a favor y en contra durante una semana → Reescribirla como conducta y probar un cambio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frase, después la separación entre etiqueta y hechos, después la evidencia y al final la reescritura con prueba. Si empiezas por la reescritura, produces una frase más amable y igual de indemost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frase a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6]]></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altz demostró con experimentos que la autoimagen se reprograma en veintiún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acumula dos errores: no hubo experimentos y el plazo no tiene respaldo. Las otras cuatro describen lo que la lección sostiene, incluida la fecha de 1960 y la diferencia entre metáfora y 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6]]></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960 · servo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960 y servomecanismo: la fecha es histórica y la imagen viene de la cibernética. Recordar de dónde sale la metáfora evita pedirle la precisión de un 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callout sobre la cibern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6]]></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frase tuya revisada. Escríbela tal cual, anota cinco hechos recientes que la confirmen o la contradigan y reescríbela como conducta: qué haces, cuándo y en qué condiciones. Termina con una prueba de una semana y con la forma en que sabrás si la frase nueva describe alg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a frase revisada · Memoria: el modelo y su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a frase revisada · Memoria: el modelo y su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fue Maxwell Malt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cirujano plástico estadounidense que publicó Psycho-Cybernetics en 1960 y propuso el modelo de la auto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observó en su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algunos pacientes seguían sintiéndose defectuosos después de un cambio físico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piezas del mod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magen, filtro, conducta y evidencia: un circuito que se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rte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servomecanismo como mecanismo, la mente que confunde lo imaginado y el plazo de veintiún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áctica sí se pue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visar una frase propia contra la evidencia y cambiar una conducta pequeña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6]]></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61" r:id="rId1"/>
    <p:sldLayoutId id="2482528462" r:id="rId2"/>
    <p:sldLayoutId id="2482528463" r:id="rId3"/>
    <p:sldLayoutId id="248252846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c95a95b159248d26c276a572ea4a79ac955780169c789131.jpg"/>
  <Relationship Id="rId3" Type="http://schemas.openxmlformats.org/officeDocument/2006/relationships/hyperlink" Target="https://atraccion.lumbre.lat/object/atr-men-r02-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hyperlink" Target="https://atraccion.lumbre.lat/object/atr-men-r02-oa06" TargetMode="External"/>
  <Relationship Id="rId4" Type="http://schemas.openxmlformats.org/officeDocument/2006/relationships/hyperlink" Target="https://atraccion.lumbre.lat/object/atr-men-r02-oa06"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hyperlink" Target="https://atraccion.lumbre.lat/object/atr-men-r02-oa06" TargetMode="External"/>
  <Relationship Id="rId4" Type="http://schemas.openxmlformats.org/officeDocument/2006/relationships/hyperlink" Target="https://atraccion.lumbre.lat/object/atr-men-r02-oa06"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hyperlink" Target="https://atraccion.lumbre.lat/object/atr-men-r02-oa06" TargetMode="External"/>
  <Relationship Id="rId4" Type="http://schemas.openxmlformats.org/officeDocument/2006/relationships/hyperlink" Target="https://atraccion.lumbre.lat/object/atr-men-r02-oa06"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hyperlink" Target="https://atraccion.lumbre.lat/object/atr-men-r02-oa06"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hyperlink" Target="https://archive.org/"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hyperlink" Target="https://www.apa.org/"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6"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utoimag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ode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ltz]]></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ímit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n-r02-oa06"/>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el modelo de la autoimagen de Maxwell Maltz, reconocer sus aportes y señalar qué partes de su obra no cuentan con respaldo experiment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la autoimagen de Maxwell Maltz y sobre lo que de su modelo se puede usar. Se explica el circuito imagen-filtro-conducta-evidencia, se separan los aportes clínicos de las afirmaciones sin respaldo (el servomecanismo, los veintiún días, la mente que no distingue lo imaginado) y se practica la revisión de una frase propia contra la evidencia de una seman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utoimagen · maltz · psicocibernética · autoconcepto · ensayo mental · evidencia · metáfora · prác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1960, el cirujano plástico Maxwell Maltz publicó Psycho-Cybernetics, un libro que se vendió mucho y que sigue citándose en talleres de autoimagen. Su punto de partida era clínico: operaba rostros y cuerpos, y notaba que algunos pacientes, aun con el cambio visible, seguían sintiéndose defectuos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esa observación sacó una idea que hoy usa casi todo el mundo: la autoimagen, el retrato que una persona tiene de sí misma, pesa más que el espejo. La idea es valiosa y esta lección la explica; también separa lo que la obra aportó de lo que afirma sin respaldo experimental.]]></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vas a poder explicar el modelo, reconocer sus aportes y señalar con precisión qué partes no se sostien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la autoimagen existe. Es qué parte del modelo se puede usar como práctica y qué parte es una metáfora de 1960 que conviene leer como metáfora, sin pedirle lo que no puede d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irujano que miraba el espej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ltz nació en 1899 y murió en 1975. Trabajó como cirujano plástico en Nueva York y, según cuenta en su libro, empezó a notar un patrón: pacientes que corregían una nariz o una cicatriz y seguían hablando de sí mismos con la misma dureza. El cambio era real y la sensación de defecto no se movía. A la inversa, algunos pacientes con cambios menores reportaban una diferencia enorme en cómo se sentían. La conclusión que propuso fue que existe una imagen interna que no siempre coincide con la apariencia y que esa imagen organiza la conduc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irujano que miraba el espej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bservación es interesante y sigue siendo reconocible: hoy se sabe que la percepción del propio cuerpo no depende solo de lo que se ve en el espejo, y que la insatisfacción puede persistir después de un cambio físico. Lo que Maltz hizo con esa observación es otra cosa: construyó un modelo completo del cambio personal, con un mecanismo tomado de la cibernética. Ahí empieza lo que hay que separar.]]></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observó: el cambio físico no cambiaba automáticamente la imagen que el paciente tenía de sí mism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irujano que miraba el espej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propuso: la autoimagen funciona como un plano que limita lo que la persona intenta y que se puede modificar con imagina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probó: que exista un mecanismo interno que persiga metas como una máquina y que borre la diferencia entre lo imaginado y lo vivi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odelo, en cuatro piez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delo de Maltz se puede resumir en cuatro piezas. Primera: cada persona tiene una autoimagen, un retrato de quién es y de qué es capaz. Segunda: esa imagen actúa como filtro, porque lo que confirma el retrato se nota y lo que lo contradice se descarta. Tercera: la conducta se ajusta al retrato, de modo que la persona intenta lo que cree posible y evita lo que cree imposible. Cuarta: la imagen se puede corregir, sobre todo con imaginación y ensayo. Las cuatro piezas forman un circuito, y el circuito se cierra: la conducta produce la evidencia que mantiene la imag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odelo, en cuatro piez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ircuito es cerrado, y ahí está el problema y la salida. Para cambiar la imagen no basta mirarla: hay que cambiar la conducta que produce la evidencia de la cuarta caj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circuito-autoimage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odelo, en cuatro piez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más citada del modelo es la cuarta: imaginar con detalle la escena que quieres vivir. Maltz la llamaba teatro de la mente y le atribuía un poder de reprogramación. Hoy sabemos que el ensayo mental hace algo real, pero más acotado: mejora la ejecución de tareas, sobre todo motoras, cuando acompaña a la práctica física. No reemplaza la práctica ni garantiza el result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odelo, en cuatro piez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la palabra cibernética escond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ibernética de Norbert Wiener, de 1948, estudia sistemas que se corrigen con la información que reciben, como un termostato. Maltz tomó esa imagen para decir que la mente busca metas y se corrige. La analogía es sugerente y no es un hallazgo sobre el cerebro: un termostato no tiene autoimagen, y una persona no se reprograma como un apara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aportó y lo que no se sostien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portes se pueden nombrar sin exagerar. Maltz puso en el centro algo que la psicología del siglo XX también encontró por su lado: la persona actúa según lo que cree ser, y esa creencia se puede revisar. Su observación clínica sobre los pacientes que no se sentían distintos después de la cirugía anticipó un problema que hoy se estudia: la percepción de uno mismo no se corrige solo cambiando el exterior. Y su énfasis en el ensayo mental coincidió con una línea de investigación que después se desarrolló con métodos propi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aportó y lo que no se sostien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es la que separa una idea útil de una promesa. Fíjate en la última fila: es el dato que más se repite en los talleres y el que menos apoyo tien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maltz-limit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aportó y lo que no se sostien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límites son igual de claros. El servomecanismo es una metáfora de ingeniería, no un mecanismo medido en el cerebro. La afirmación de que la mente no distingue lo imaginado de lo real, tomada al pie de la letra, no se sostiene: la gente distingue un recuerdo de una fantasía, y cuando no lo hace es por otras razones. La cifra de veintiún días para cambiar un hábito o una autoimagen se le atribuye con frecuencia y no proviene de ningún experimento. Y las promesas de transformar la personalidad o de resolver adicciones con imágenes no fueron puestas a prueba con los métodos que hoy pediríam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aportó y lo que no se sostien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 modelo de 1960 no diagnostica, no trata y no reemplaza una consul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aportó y lo que no se sostien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onces, ¿qué queda? Queda una práctica humilde y verificable: revisar una frase sobre ti mismo contra la evidencia, cambiar una conducta pequeña y mirar qué pasa. Esa práctica no necesita el servomecanismo para funcionar. Y funciona mejor si se apoya en lo que sí se ha estudiado: la autoeficacia se construye con experiencias de dominio, con modelos cercanos, con persuasión creíble y con estados físicos manejables. Nada de eso promete una personalidad nueva en tres semanas; todo eso se puede empezar esta sem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a frase y la evid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revisión.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frase y la evidencia · Ejemplo resuelto 1: no soy bueno para est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jiste en una junta que no eres bueno presentando números. La frase se siente como un hecho y es una generalización: hay presentaciones, audiencias y tem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frase y la evidencia · Ejemplo resuelto 1: no soy bueno para est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evidencia a favo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resentaciones que salieron mal y una que evitaste. Eso es todo lo que sostiene la frase, y no es poco: hay que anotarlo sin maquill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frase y la evidencia · Ejemplo resuelto 1: no soy bueno para est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evidencia en con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esentación que salió bien, un curso que aprobaste y una persona que te pidió ayuda con una hoja de cálculo. La frase no cubre esos dat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frase y la evidencia · Ejemplo resuelto 1: no soy bueno para est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escritura y la prueb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se convierte en una descripción de conducta: presento mal cuando no ensayo en voz alta. La prueba: ensayar dos veces antes de la siguiente junta y anotar qué cambi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frase y la evidencia · Ejemplo resuelto 2: el tablero de la autoimage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áctic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guien imagina cada noche que da una entrevista y se ve seguro. No ensaya respuestas ni investiga a la empres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frase y la evidencia · Ejemplo resuelto 2: el tablero de la autoimage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el modelo promet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imagen nueva se instale y que la entrevista salga distinta por haberla imagina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frase y la evidencia · Ejemplo resuelto 2: el tablero de la autoimage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el ensayo mental hac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miliariza con la escena y reduce algo de ansiedad, sobre todo si se combina con práctica real de las respuest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frase y la evidencia · Ejemplo resuelto 2: el tablero de la autoimage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rre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ir dos ensayos en voz alta con preguntas concretas y una lista de lo que se quiere preguntar. La imagen acompaña a la preparación; no la reemplaz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rase revis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hoja con una frase tuya revisada. Elige una descripción que uses seguido: no soy bueno para esto, siempre me pasa lo mismo, no sirvo para aquello. Escribe la frase tal cual. Después anota cinco hechos de las últimas semanas: tres que la confirmen y dos que la contradigan, o al revés. Al final reescríbela como conducta: qué haces, cuándo y en qué condiciones. Una frase que no se puede observar sigue siendo una etique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rase revis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segunda caja: el filtro hace la mitad del trabajo. Si solo registras los errores, la etiqueta se vuelve evidente. El registro de la lección pide anotar también lo que salió bie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frase-seman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rase revis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no consiste en sustituir una frase negativa por una positiva. Consiste en cambiar la frase por una descripción que la evidencia pueda corregir. Si la nueva descripción no se puede comprobar, no sirve: es otra etiqueta, con mejor tono. La prueba de la semana es lo que decide si la frase nueva describe algo real o solo se siente mej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rase revisad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observó Maltz en su consulta y qué concluyó?]]></a:t>
            </a:r>
          </a:p>
        </p:txBody>
      </p:sp>
      <p:sp>
        <p:nvSpPr>
          <p:cNvPr id="9" name=""/>
          <p:cNvSpPr txBox="1"/>
          <p:nvPr/>
        </p:nvSpPr>
        <p:spPr>
          <a:xfrm>
            <a:off x="666750" y="199072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algunos pacientes mantenían una imagen desfavorable de sí mismos después de un cambio físico, y concluyó que existe una autoimagen que orienta la conducta.]]></a:t>
            </a:r>
          </a:p>
        </p:txBody>
      </p:sp>
      <p:sp>
        <p:nvSpPr>
          <p:cNvPr id="10" name=""/>
          <p:cNvSpPr txBox="1"/>
          <p:nvPr/>
        </p:nvSpPr>
        <p:spPr>
          <a:xfrm>
            <a:off x="666750" y="30003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cirugía resolvía los problemas de autoestima de sus pacientes.]]></a:t>
            </a:r>
          </a:p>
        </p:txBody>
      </p:sp>
      <p:sp>
        <p:nvSpPr>
          <p:cNvPr id="11" name=""/>
          <p:cNvSpPr txBox="1"/>
          <p:nvPr/>
        </p:nvSpPr>
        <p:spPr>
          <a:xfrm>
            <a:off x="666750" y="36957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autoimagen se hereda y no cambia con la experienc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subconsciente no distingue lo imaginado de lo real, y lo demostró con experimentos controlad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rase revisa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afirmación de que el subconsciente no distingue lo imaginado de lo real cuenta con respaldo experiment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rase revisad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del modelo con l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utoimage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iltr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rvomecanism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sayo mental]]></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que notas y lo que descarta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metáfora tomada de la cibernétic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maginar la escena antes de vivirl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trato que tienes de t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rase revisa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lo que la lección permite sostene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sostien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 metáfor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sostien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autoconcepto orienta lo que una persona intent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subconsciente funciona como un termostato que persigue met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mbiar la autoimagen tarda exactamente veintiún dí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ensayo mental ayuda en tareas motoras junto con la práctic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mente confunde lo imaginado con lo vivi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autoimagen es un plano que limita lo que te permite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rase revisad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revisar una frase sobre ti mism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a frase tal como aparec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escribirla como conducta y probar un cambio pequeñ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parar la etiqueta global de los hechos concreto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r evidencia a favor y en contra durante una sema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rase revisa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conclusiones sobre Maltz.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ltz era cirujano plástico y publicó Psycho-Cybernetics en 1960.]]></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ltz demostró con experimentos que la autoimagen se reprograma en veintiún día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 observación sobre los pacientes anticipó un problema que hoy se estudi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servomecanismo es una metáfora tomada de la cibernética, no un mecanismo medid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u obra afirma que la mente no distingue lo imaginado de lo real, y eso no tiene respal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rase revisad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altz publicó Psycho-Cybernetics en ___ y tomó la imagen del ___ para explicar el cambio de la autoimag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rase revisad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frase tuya revisada. Escríbela tal cual, anota cinco hechos recientes que la confirmen o la contradigan y reescríbela como conducta: qué haces, cuándo y en qué condiciones. Termina con una prueba de una semana y con la forma en que sabrás si la frase nueva describe algo re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frase nueva no se puede observar, sigue siendo una etiqueta. Y si todos los hechos que anotas la confirman, busca uno que la contradiga: el filtro de la segunda caja también funciona cuando escribes.]]></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rase revisada · Memoria: el modelo y sus piez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ima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rato de ti m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lecciona la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intentas y ev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orrige la ima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berné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gen de la metáf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intiún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sin respal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rase revisada · Memoria: el modelo y sus pieza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n-r02-oa06"/>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rase revisada · Tarjetas de repaso antes de la lección sie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fue Maxwell Maltz?]]></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rase revisada · Tarjetas de repaso antes de la lección sie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irujano plástico estadounidense que publicó Psycho-Cybernetics en 1960 y propuso el modelo de la autoimage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rase revisada · Tarjetas de repaso antes de la lección sie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observó en su consul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rase revisada · Tarjetas de repaso antes de la lección sie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algunos pacientes seguían sintiéndose defectuosos después de un cambio físico visib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rase revisada · Tarjetas de repaso antes de la lección sie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piezas del model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rase revisada · Tarjetas de repaso antes de la lección sie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en, filtro, conducta y evidencia: un circuito que se cier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rase revisada · Tarjetas de repaso antes de la lección sie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rte no se sostien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rase revisada · Tarjetas de repaso antes de la lección sie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ervomecanismo como mecanismo, la mente que confunde lo imaginado y el plazo de veintiún d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rase revisada · Tarjetas de repaso antes de la lección sie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áctica sí se puede prob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rase revisada · Tarjetas de repaso antes de la lección sie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r una frase propia contra la evidencia y cambiar una conducta pequeña con registr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sycho-Cybernetics es una obra protegida: en esta lección se parafrasea su planteo y no se reproduce texto. La fecha de 1960 y la profesión de su autor son datos históricos. Lo que la lección afirma sobre autoeficacia, ensayo mental y autoconcepto se apoya en divulgación psicológica y se presenta con verbos prudentes, sin cifras ni estudios inventados. La distinción entre metáfora y mecanismo es el centro de la lección: sirve para leer cualquier modelo de autoayuda, no solo este.]]></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
              </a:rPr>
              <a:t><![CDATA[Internet Archiv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diciones antiguas y contexto de Psycho-Cybernetics, de 1960; se consulta para paráfrasis, sin cita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ivulgación sobre autoconcepto, autoeficacia y ensayo mental; definiciones y límites de lo que se puede afirm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modelo completo: imagen, filtro, conducta y evidencia; también sus aportes y sus límites, con la metáfora del servomecanismo en su sitio. Sabes revisar una frase propia contra los hechos y probar un cambio pequeño. Lo que sigue es el límite de todo esto: hay problemas que no se resuelven pensando, y reconocerlos a tiempo es parte de la práctic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6"/>
              </a:rPr>
              <a:t><![CDATA[Autoimagen: el modelo de Maltz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la autoimagen sin comprar la máquina, y tienes una frase revisada con evidencia. Siguiente lección: los límites y la derivación.]]></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límites y al circuito. Casi siempre el fallo está en tratar la metáfora como mecanismo o en reescribir la frase sin evidencia que la pueda corregi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2026-11-01T05:49:48Z</dcterms:created>
  <dcterms:modified xsi:type="dcterms:W3CDTF">2026-11-01T05:49:48Z</dcterms:modified>
  <dc:title>Autoimagen: el modelo de Maltz y sus límites</dc:title>
  <dc:description>Presentación editable del OA «Autoimagen: el modelo de Maltz y sus límites». Enlace: https://atraccion.lumbre.lat/object/atr-men-r02-oa06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