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7]]></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una práctica de pensamiento sí puede hacer»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una práctica de pensamiento sí puede hacer»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problemas que no se resuelven pensando»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problemas que no se resuelven pensand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7]]></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uándo y cómo buscar ayud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7]]></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s semanas sin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se inten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lleva tres semanas durmiendo mal, sale poco y dejó de responder mensajes. Probó una rutina de afirmaciones y un diario de gra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s semanas sin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s prácticas hic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iario le dio un momento de calma por la noche; el sueño y el aislamiento no cambiaron. La práctica funcionó en lo que puede funcionar y no tocó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s semanas sin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eñal que faltaba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semanas, interferencia con el trabajo y aislamiento: tres de las cuatro señales. Eso no es un diagnóstico; es motivo suficiente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tres semanas sin dorm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r cita con el médico general o con un servicio de salud mental, llevar el registro de sueño y decir con claridad qué pasa y desde cuándo. La práctica puede seguir, como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iga que cuenta algo gr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amiga dice que su pareja la empujó y que no sabe qué hacer. Pide que no le digan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iga que cuenta algo gr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no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corresponde interpretar la situación ni proponer un ejercicio de creencias. La prioridad no es entender, es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iga que cuenta algo gr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í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uchar, decir que lo que cuenta es serio, preguntar si está en peligro ahora y ofrecer acompañarla a un servicio especializado. Respetar sus tiempos sin prometer secrecía absoluta cuando hay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amiga que cuenta algo gr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límite del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ompañar no es tratar ni decidir por ella. Es ayudar a que llegue a quien puede ayudarla y no dejarla sola en 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7]]></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un plan de deriva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Tres semanas de insomnio, aislamiento y desgano que interfieren con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reúne tres señales: duración, interferencia con la vida diaria y aislamiento. Las otras tres son situaciones difíciles que se pueden trabajar con hábitos, conversación y registro; ninguna reúne las señales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7]]></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presión no es un problema de disciplina ni de actitud: requiere evaluación y tratamiento. Sostener lo contrario es una forma de culpar a quien está enfermo y de retrasar la ayuda. La práctica puede acompañar un tratamiento, nunca sustitu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7]]></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ura semanas → Deja de ser un m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terfiere con la vida diaria → Merece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iesgo de daño → Atención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olencia en casa → Prioridad: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señales están en la sección 3 y en la tabla. La clave es que ninguna se interpreta sola: se miran juntas y con una persona de confianza, no con una búsqueda en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7]]></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Insomnio de tres semanas con desgano → Ayu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eparar una conversación difícil → Práctica de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ensamientos de dañarte → Ayu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levar un registro de hábitos → Práctica de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sumo que se siente fuera de control → Ayuda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 una creencia sobre tu capacidad → Práctica de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7]]></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tar la señal y medir cuánto afecta tu vida → Contárselo a una persona de confianza → Elegir a quién acudir y guardar el dato de contacto → Decir qué pasa, desde cuándo y qué te preocu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señal, después la persona de confianza, después la elección del servicio y al final la consulta. El orden importa: hablar con alguien antes de elegir reduce el aislamiento y ayuda a sostene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práctica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7]]></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curso de autoayuda puede sustituir a un tratamiento si se practica con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s la afirmación que la lección desmonta: ninguna práctica sustituye un tratamiento, y la disciplina no es el problema. Las otras cuatro describen señales, prioridades y pasos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7]]></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manas · vida ·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manas, vida y daño: duración, interferencia y riesgo. No hace falta tenerlas todas, pero cualquiera de las tres primeras sostiene una consulta, y la cuarta no admite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 plan de derivación de una página. Escribe las señales que en tu caso pedirían ayuda, a quién acudirías con un dato de contacto, qué dirías en la primera consulta con los cuatro datos de la tabla y qué no vas a hacer (suspender un tratamiento por tu cuenta, autodiagnosticarte, esperar a que se pase). Guárdalo donde puedas encont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 plan de derivación · Memoria: señales y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 plan de derivación · Memoria: señales y 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blemas no se resuelven pens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presión, ansiedad sostenida, duelo complicado, consumo, violencia y crisis con riesgo de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señales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uración de semanas, interferencia con la vida diaria, consumo o pérdida de control y pensamientos de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lleva a la primer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asa, desde cuándo, cómo afecta la vida diaria y qué se ha 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 acompañ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ucha sin minimizar, pregunta qué se necesita y ayuda a dar el primer paso; no t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hace esta escu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iagnostica, no trata, no promete resultados ni propone suspender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7]]></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64" r:id="rId1"/>
    <p:sldLayoutId id="2482528465" r:id="rId2"/>
    <p:sldLayoutId id="2482528466" r:id="rId3"/>
    <p:sldLayoutId id="248252846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4402c6e24927010f5a980fb9106dfdcfa713dbce5ed87c61.jpg"/>
  <Relationship Id="rId3" Type="http://schemas.openxmlformats.org/officeDocument/2006/relationships/hyperlink" Target="https://atraccion.lumbre.lat/object/atr-men-r02-oa07"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hyperlink" Target="https://atraccion.lumbre.lat/object/atr-men-r02-oa07" TargetMode="External"/>
  <Relationship Id="rId4" Type="http://schemas.openxmlformats.org/officeDocument/2006/relationships/hyperlink" Target="https://atraccion.lumbre.lat/object/atr-men-r02-oa07"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hyperlink" Target="https://atraccion.lumbre.lat/object/atr-men-r02-oa07" TargetMode="External"/>
  <Relationship Id="rId4" Type="http://schemas.openxmlformats.org/officeDocument/2006/relationships/hyperlink" Target="https://atraccion.lumbre.lat/object/atr-men-r02-oa07"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hyperlink" Target="https://atraccion.lumbre.lat/object/atr-men-r02-oa07" TargetMode="External"/>
  <Relationship Id="rId4" Type="http://schemas.openxmlformats.org/officeDocument/2006/relationships/hyperlink" Target="https://atraccion.lumbre.lat/object/atr-men-r02-oa07"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hyperlink" Target="https://atraccion.lumbre.lat/object/atr-men-r02-oa07"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hyperlink" Target="https://www.who.int/" TargetMode="External"/>
  <Relationship Id="rId4" Type="http://schemas.openxmlformats.org/officeDocument/2006/relationships/hyperlink" Target="https://www.apa.org/" TargetMode="External"/>
  <Relationship Id="rId5"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7"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b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ns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ími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riv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2-oa07"/>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los problemas que no se resuelven con una práctica de pensamiento y describir cuándo y cómo buscar ayuda profesional.]]></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 la ruta. Nombra los problemas que una práctica de pensamiento no resuelve —depresión, ansiedad sostenida, duelo, consumo, violencia y crisis—, explica las señales que piden ayuda profesional, describe cómo dar el primer paso y qué decir en la consulta, y deja claro el papel del acompañamiento frente al tratami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alud mental · límites · derivación · crisis · duelo · consumo · violencia · ayuda profesio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roblemas que se resuelven pensando y problemas que no. Esta escuela enseña prácticas de atención, escritura y revisión de creencias, y todas funcionan dentro de un límite: acompañan a una persona que ya cuenta con condiciones mínimas para pensar. Cuando hay una depresión, un trastorno de ansiedad, un duelo reciente, un consumo problemático, violencia en casa o una crisis con riesgo de daño, la práctica no es el primer paso; el primer paso es la ayuda profesional. Esta lección nombra esos límites sin dramatismo, explica cuándo y cómo buscar ayuda y deja claro qué puede y qué no puede hacer un curso como es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do una práctica deja de ser útil y se vuelve una forma de postergar lo importante? La respuesta no es un diagnóstico: es una lista de señales y una decisión que se toma con otra perso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una práctica de pensamiento sí puede hac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de pensamiento puede cambiar lo que notas, cómo interpretas una situación ambigua, qué te dices antes de actuar y qué haces después. Puede ayudarte a preparar una conversación, a sostener un hábito, a salir de una rumiación breve, a ordenar una decisión. Eso es bastante y no es poco. Lo que no puede es modificar por sí sola una condición clínica, ni compensar la falta de sueño, de comida, de seguridad o de tratami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una práctica de pensamiento sí puede hac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inción importa porque el mercado de la autoayuda tiende a borrarla. Si un taller promete resolver la ansiedad con afirmaciones, está vendiendo lo que no tiene. Si un curso te dice que dejes la medicación para probar la visualización, está poniendo en riesgo a una persona. Esta escuela no hace ninguna de las dos cosas: ofrece prácticas para lo que las prácticas sirven y remite a un profesional cuando el problema lo pide.]]></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atención, interpretación, hábitos, preparación, decisiones cotidianas y acompañamiento del males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una práctica de pensamiento sí puede hac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diagnóstico, tratamiento, crisis, consumo problemático, violencia ni duelo complic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unca: suspender un tratamiento, culpar a la persona por no mejorar o prometer un plaz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problemas que no se resuelven pensan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es corta y conviene memorizarla. Depresión: no es tristeza pasajera ni falta de actitud; afecta el sueño, el apetito, la energía y la capacidad de disfrutar, y requiere evaluación.]]></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stornos de ansiedad: la preocupación constante, el pánico o la evitación no se desarman con una frase, y su tratamiento suele incluir terapia con métodos específicos. Duelo: se acompaña, no se resuelve; cuando se prolonga o incapacita, necesita ayu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problemas que no se resuelven pensan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mo de sustancias: la fuerza de voluntad no es el tratamiento. Violencia: la prioridad es la seguridad, no la reflexión sobre creencias. Crisis con riesgo de daño: la prioridad es la protección inmedi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problemas que no se resuelven pensan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segunda lista que casi nunca aparece en los libros de autoayuda: los problemas materiales. La falta de dinero, la vivienda insegura, una enfermedad crónica, la discriminación o un trabajo precario no se arreglan cambiando de mentalidad. Se pueden afrontar mejor con apoyo, información y recursos, y a veces con decisiones colectivas. Decirle a alguien que su problema es su forma de pensar, cuando el problema son las condiciones materiales, es una falta de honesti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problemas que no se resuelven pensan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la tabla al revés: primero la tercera columna y después la primera. Así se empieza por la ruta y no por el diagnóstico, que es lo que corresponde a un curso y no a un profesiona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limite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problemas que no se resuelven pensan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descr=""/>
          <p:cNvSpPr/>
          <p:nvPr/>
        </p:nvSpPr>
        <p:spPr>
          <a:xfrm>
            <a:off x="514350" y="2867025"/>
            <a:ext cx="8115300" cy="17621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la tercera fila, la de la crisis. Ahí no hay matiz que valga: si hay riesgo de daño, la práctica de pensamiento no tiene nada que hacer y la respuesta es la protección inmediata. En las otras dos filas sí hay lugar para el acompañamiento, pero siempre alrededor del tratamiento, nunca en su lugar.]]></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 hay riesgo ahora]]></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ú o alguien cercano está en peligro inmediato, llama a los servicios de emergencia de tu localidad y avisa a una persona de confianza. No te quedes solo con la situación y no esperes a terminar un ejerci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do y cómo buscar ayu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ñales para buscar ayuda no son un diagnóstico y no hace falta tenerlas todas. Cuatro son suficientes para empezar: el malestar dura semanas y no cede; interfiere con el trabajo, el estudio, el sueño o las relaciones; hay consumo de sustancias o conductas que se sienten fuera de control; hay pensamientos de dañarte o de dañar a alguien. A esas cuatro se añade una que no admite espera: si hay riesgo inmediato, se busca ayuda de emergencia y se avisa a una persona de confianz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do y cómo buscar ayu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ómo es más sencillo de lo que parece y da menos miedo con un guion. Primero, elegir a quién: médico general o de familia, psicólogo, psiquiatra, o los servicios públicos de salud mental. En México, la Secretaría de Salud publica un directorio de servicios de atención psicológica; conviene buscar el del estado y guardarlo. Segundo, llevar tres datos: qué pasa, desde cuándo y cómo afecta tu vida diaria. Tercero, decir lo que te preocupa, incluida la pregunta de si lo que tienes necesita tratamiento. Cuarto, si la primera persona no escucha, pedir una segunda opinión: la atención no siempre acierta al primer inten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do y cómo buscar ayu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ja que decide es la segunda: no es lo mismo un mal día que tres semanas de insomnio con aislamiento. Medir el efecto convierte una queja difusa en un motivo de consul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paso-consul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do y cómo buscar ayu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datos que conviene llevar a una primera consulta, en el orden en que se cuent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419225"/>
                <a:gridCol w="3438525"/>
                <a:gridCol w="3257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e el síntoma sin interpret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rmo cuatro horas y me despierto can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de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tingue un mal día de un problema sos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ezó hace tre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af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el impacto en la vida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é de salir y falto a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rob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repetir lo que no funcio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é un diario y no cambió el 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uándo y cómo buscar ayu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papel para quienes acompañan. Si alguien te cuenta que está mal, la respuesta útil no es un consejo sobre mentalidad: es escuchar sin minimizar, preguntar qué necesita y ayudar a dar el primer paso. Si hay riesgo, no se deja sola a la persona y se contactan los servicios de emergencia. Acompañar no es tratar, y confundir las dos cosas puede retrasar la ayu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cuándo deriv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decisión. No son testimonios ni personas reales, y no contienen ningún diagnóstic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cuándo derivar · Ejemplo resuelto 1: tres semanas sin dormi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se intent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va tres semanas durmiendo mal, sale poco y dejó de responder mensajes. Probó una rutina de afirmaciones y un diario de gratit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cuándo derivar · Ejemplo resuelto 1: tres semanas sin dormi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s prácticas hiciero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ario le dio un momento de calma por la noche; el sueño y el aislamiento no cambiaron. La práctica funcionó en lo que puede funcionar y no tocó el proble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cuándo derivar · Ejemplo resuelto 1: tres semanas sin dormi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ñal que faltaba mir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semanas, interferencia con el trabajo y aislamiento: tres de las cuatro señales. Eso no es un diagnóstico; es motivo suficiente para consult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cuándo derivar · Ejemplo resuelto 1: tres semanas sin dormi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u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cita con el médico general o con un servicio de salud mental, llevar el registro de sueño y decir con claridad qué pasa y desde cuándo. La práctica puede seguir, como acompañamien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cuándo derivar · Ejemplo resuelto 2: la amiga que cuenta algo grav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cue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miga dice que su pareja la empujó y que no sabe qué hacer. Pide que no le digan a na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cuándo derivar · Ejemplo resuelto 2: la amiga que cuenta algo grav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no correspond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rresponde interpretar la situación ni proponer un ejercicio de creencias. La prioridad no es entender, es la segurid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cuándo derivar · Ejemplo resuelto 2: la amiga que cuenta algo grav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í correspon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r, decir que lo que cuenta es serio, preguntar si está en peligro ahora y ofrecer acompañarla a un servicio especializado. Respetar sus tiempos sin prometer secrecía absoluta cuando hay ries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cuándo derivar · Ejemplo resuelto 2: la amiga que cuenta algo grav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límite del acompañamien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pañar no es tratar ni decidir por ella. Es ayudar a que llegue a quien puede ayudarla y no dejarla sola en el camin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plan de deriv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plan de derivación de una página, escrito en frío, para no tener que improvisarlo en el momento difícil. Cuatro apartados. Primero: las señales que en tu caso pedirían ayuda, con tus palabras. Segundo: a quién acudirías, con nombre del servicio o del tipo de profesional y el dato de contacto. Tercero: qué dirías en la primera consulta, con los cuatro datos de la tabla. Cuarto: qué no vas a hacer, empezando por suspender un tratamiento por tu cuenta y por autodiagnosticarte con lo que leís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plan de deriv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segunda caja: hablar con una persona de confianza no es un paso decorativo. Muchas veces es lo que convierte una intención en una ci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cadena-deriva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plan de deriv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Esta lección no diagnostica, no trata y no promete resultados: nombra límites y rutas, y deja la evaluación en manos de quien está formado para hacerl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plan de deriv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plan es el producto más importante de toda la ruta, porque protege lo demás. Un curso que solo enseña a pensar tiene un hueco; un curso que enseña a pensar y a reconocer cuándo pedir ayuda es más honesto y más útil. Si algún día usas el plan, no habrás fracasado en la práctica: habrás hecho exactamente lo que la práctica indic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plan de deriv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situaciones pide ayuda profesional y no una práctica de pensami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discusión con un compañero que te dejó pensand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es semanas de insomnio, aislamiento y desgano que interfieren con el trabaj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examen que salió mal y te dejó frustra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racha de malos hábitos de estud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plan de deriv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ráctica de pensamiento no mejora una depresión, la persona no la hizo con suficiente discipli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plan de deriv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eñal con lo que impl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ura seman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terfiere con la vida diar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iesgo de dañ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iolencia en cas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erece evaluació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tención de emergen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ioridad: segurida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ja de ser un mal dí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plan de deriv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yuda profesion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áctica de acompañami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somnio de tres semanas con desgan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parar una conversación difícil]]></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ensamientos de dañart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levar un registro de hábit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sumo que se siente fuera de contro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 una creencia sobre tu capacidad]]></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plan de deriv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pedir ayud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tar la señal y medir cuánto afecta tu vid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r qué pasa, desde cuándo y qué te preocup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árselo a una persona de confianz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a quién acudir y guardar el dato de contac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plan de deriv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anotó estas cinco ideas para su pla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malestar dura semanas e interfiere con la vida diaria, conviene consultar.]]></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curso de autoayuda puede sustituir a un tratamiento si se practica con disciplin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una crisis con riesgo de daño, la prioridad es la protección inmedia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ompañar a alguien es escuchar y ayudar a dar el primer paso, sin tratarl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la primera persona no escucha, conviene pedir una segunda opin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plan de derivac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señales para buscar ayuda: el malestar dura ___, interfiere con la ___ diaria, hay consumo o pérdida de control y hay pensamientos de 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 plan de deriv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 plan de derivación de una página. Escribe las señales que en tu caso pedirían ayuda, a quién acudirías con un dato de contacto, qué dirías en la primera consulta con los cuatro datos de la tabla y qué no vas a hacer (suspender un tratamiento por tu cuenta, autodiagnosticarte, esperar a que se pase). Guárdalo donde puedas encontrarl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críbelo en frío, hoy, para no improvisarlo en el momento difícil. Si no sabes a quién acudir, ese es el primer dato que falta: busca el directorio de servicios de salud mental de tu estado y anótal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 plan de derivación · Memoria: señales y ru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s, no un m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ecta trabajo, sueño o vínc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atención de eme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ol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oridad es la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 y facilitar el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aluación y aten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plan de derivación · Memoria: señales y ru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2-oa07"/>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plan de derivación · Tarjetas de repaso para cerrar la ruta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blemas no se resuelven pensan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plan de derivación · Tarjetas de repaso para cerrar la rut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presión, ansiedad sostenida, duelo complicado, consumo, violencia y crisis con riesgo de dañ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plan de derivación · Tarjetas de repaso para cerrar la ruta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señales para consult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plan de derivación · Tarjetas de repaso para cerrar la rut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uración de semanas, interferencia con la vida diaria, consumo o pérdida de control y pensamientos de dañ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plan de derivación · Tarjetas de repaso para cerrar la ruta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lleva a la primera consul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plan de derivación · Tarjetas de repaso para cerrar la rut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asa, desde cuándo, cómo afecta la vida diaria y qué se ha proba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plan de derivación · Tarjetas de repaso para cerrar la ruta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 acompaña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plan de derivación · Tarjetas de repaso para cerrar la rut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ucha sin minimizar, pregunta qué se necesita y ayuda a dar el primer paso; no tra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plan de derivación · Tarjetas de repaso para cerrar la ruta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hace esta escue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 plan de derivación · Tarjetas de repaso para cerrar la rut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iagnostica, no trata, no promete resultados ni propone suspender un tratamien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iagnostica ni sustituye una consulta: describe señales, límites y una ruta. La referencia general sobre salud mental y determinantes sociales se busca en la Organización Mundial de la Salud; las definiciones de los problemas mencionados y la divulgación sobre tratamiento, en la American Psychological Association. En México, el directorio de servicios de atención psicológica de la Secretaría de Salud se consulta en el portal oficial, sin intermediarios. Ninguna cifra de esta lección se presenta como resultado de un estudio: son criterios de sentido común clínico que se explican para que puedas actu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who.int/"/>
              </a:rPr>
              <a:t><![CDATA[Organización Mundial de la Salud]]></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alud mental como referencia general: definiciones, determinantes y orientación sobre cuándo buscar atención.]]></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ivulgación sobre depresión, ansiedad, duelo y tratamientos; qué es y qué no es una evaluación profesion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a lección cierra la ruta de las creencias que sostienen la práctica. Te llevas un criterio para distinguir cuándo una práctica acompaña y cuándo hace falta un profesional, cuatro señales para consultar, un guion para la primera cita y un plan escrito en frío. Lo que sigue en el programa es otra pregunta: qué puede y qué no puede decir la física sobre la atención y la realidad. Ahí también hay que separar lo que se mide de lo que se repi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7"/>
              </a:rPr>
              <a:t><![CDATA[Lo que no se cambia con pensar: límites y deriv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el límite de la práctica y la ruta para cuando no alcanza. Cierra la ruta: sigue con la parte del programa que separa la física de la metáfora.]]></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límites y a la cadena de la derivación. Casi siempre el fallo está en confundir acompañamiento con tratamiento, o en esperar a tener todas las señales para consult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2026-11-01T05:49:51Z</dcterms:created>
  <dcterms:modified xsi:type="dcterms:W3CDTF">2026-11-01T05:49:51Z</dcterms:modified>
  <dc:title>Lo que no se cambia con pensar: límites y derivación</dc:title>
  <dc:description>Presentación editable del OA «Lo que no se cambia con pensar: límites y derivación». Enlace: https://atraccion.lumbre.lat/object/atr-men-r02-oa07</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