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El deseo no es el enemigo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El deseo no es el enemigo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t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os tres criterio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t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quiero estar más sano» a una met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deseo tal como l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Quiero estar más sano» es un deseo amplio y legítimo. Como está escrito, no se puede empezar: no dice qué hace la persona, ni cuándo, ni cómo sabrá que va por buen cam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quiero estar más sano» a una met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Sujeto y ver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egimos una acción que dependa de ella: caminar. No «hacer ejercicio», que es una categoría; caminar, que es algo que se 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quiero estar más sano» a una met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Cantidad y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mañanas por semana, treinta minutos, durante ocho semanas. La cantidad es contable y la fecha tiene un final, no un «siempre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quiero estar más sano» a una met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Señal y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señal: tres caminatas anotadas por semana en el calendario. El costo: dos mañanas sin revisar el teléfono al despertar. Si en la revisión fallan dos semanas seguidas, se ajusta la cantidad, no se concluye nada sobre l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quiero escribir un libro» a una primer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des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Quiero escribir un libro» ilusiona y paraliza a la vez. Es una meta de resultado con un plazo que nadie controla: depende de tiempo, energía y circunsta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quiero escribir un libro» a una primer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Separar resultado y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resultado es tener el libro terminado. El proceso es lo que se hace cada semana. La meta que se persigue ahora es de proceso: escribir tres tardes por semana, una hora cada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quiero escribir un libro» a una primer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«avanzar», sino un archivo con palabras nuevas al final de cada sesión. La señal tiene que ser visible sin discusión: o hay texto nuevo o no lo ha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quiero escribir un libro» a una primer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horizonte y la primer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cho semanas para completar un primer borrador de tres capítulos. La primera acción, hoy: abrir un documento y escribir el título. Pequeña a propósito: el objetivo es que la cadena empi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t-r01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Yo postulo a tres vacantes afines a mi experiencia antes del 15 de mayo y anoto cad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opción tiene sujeto (yo), verbo observable (postular y anotar), cantidad (tres vacantes) y fecha (15 de mayo). Las otras describen un estado deseado sin acción propia ni plazo. La cuarta ni siquiera tiene una acción: es una queja convertida en des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os tres criterios y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sente no añade ninguna de las tres piezas: no dice quién hace qué, no dice cómo se sabrá que llegó y no dice para cuándo. La escritura puede ayudar a aclarar el deseo, pero la meta aparece cuando hay acción propia, señal y horizo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lista de deseo, intención y m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quién · sabrás · cuán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ién, sabrás y cuándo: sujeto y verbo, señal de logro y horizonte. Si una de las tres preguntas se queda sin respuesta, el enunciado sigue siendo un deseo, aunque suene a propósito de año nue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os tres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ujeto y verbo → ¿Quién hace qué, concretam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 de logro → ¿Cómo sabrás que llegas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izonte → ¿Para cuándo, con qué marg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gura de los tres criterios repite estas preguntas. Ninguna se puede saltar: sin sujeto no hay responsable, sin señal no hay forma de saber y sin horizonte no hay revisión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Quiero aprender inglés algún día → Des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Yo estudio inglés 40 minutos, tres tardes por semana, hasta diciembre →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 gustaría tener más amigos → Des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Yo escribo a dos personas de mi lista cada viernes de este mes →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Quiero ordenar mi casa antes de que acabe el año, sin decir cómo → Des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último enunciado tiene fecha, pero no dice qué hace la persona ni cómo sabrá que terminó: una fecha sola no convierte un deseo en meta. La meta se reconoce por la acción propia, no por el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cribir el deseo tal como llega → Nombrar la acción propia que se repetirá → Definir la señal de que se llegó → Fijar el horizonte y la primer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escribe el deseo sin corregirlo, después se elige la acción, luego la señal y al final el plazo. Si empiezas por el plazo, acabas con una fecha y sin pl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l deseo al pl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iero ser una persona constante; con desearlo basta para empe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y la cuarta no se sostienen: la primera confunde deseo con método, y la segunda usa «mejorar» sin acción ni señal verificable; sentirse mejor es un estado, no una señal. Las otras tres tienen sujeto, cantidad y horizo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deseos reescri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t-r01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scribe cinco enunciados propios —deseos, intenciones o metas a medias— y clasifícalos con los tres criterios: quién hace qué, cómo sabrás que llegaste y para cuándo. Después reescribe al menos dos como metas perseguibles, con una primera acción que puedas hacer est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ejercicio · Memoria: deseo, intención y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ejercicio · Memoria: deseo, intención y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le falta a un deseo para ser m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acción propia, una señal de logro y un horizo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primera pregunta de los tres criteri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ién hace qué, con un verbo que se pueda 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fecha va al fin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un plazo sin acción es solo una promesa con calend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costo de una m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 que dejas de hacer o el tiempo que ocupas; saberlo evita sorpre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si no puedes reescribir un dese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notar la pregunta que falta: todavía hay una decisión por tomar, no una m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t-r01-oa01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1557" r:id="rId1"/>
    <p:sldLayoutId id="2482531558" r:id="rId2"/>
    <p:sldLayoutId id="2482531559" r:id="rId3"/>
    <p:sldLayoutId id="24825315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a9f9c172047219a86becd14f12e4e3342ba87b7ef9f4d401.jpg"/>
  <Relationship Id="rId3" Type="http://schemas.openxmlformats.org/officeDocument/2006/relationships/hyperlink" Target="https://atraccion.lumbre.lat/object/atr-met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atraccion.lumbre.lat/object/atr-met-r01-oa01" TargetMode="External"/>
  <Relationship Id="rId4" Type="http://schemas.openxmlformats.org/officeDocument/2006/relationships/hyperlink" Target="https://atraccion.lumbre.lat/object/atr-met-r01-oa01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atraccion.lumbre.lat/object/atr-met-r01-oa01" TargetMode="External"/>
  <Relationship Id="rId4" Type="http://schemas.openxmlformats.org/officeDocument/2006/relationships/hyperlink" Target="https://atraccion.lumbre.lat/object/atr-met-r01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atraccion.lumbre.lat/object/atr-met-r01-oa01" TargetMode="External"/>
  <Relationship Id="rId4" Type="http://schemas.openxmlformats.org/officeDocument/2006/relationships/hyperlink" Target="https://atraccion.lumbre.lat/object/atr-met-r01-oa01" TargetMode="External"/>
  <Relationship Id="rId5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atraccion.lumbre.lat/object/atr-met-r01-oa01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www.apa.org/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t-r01-oa01" TargetMode="External"/>
  <Relationship Id="rId3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e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t-r01-oa01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 deseo de una meta con tres criterios, clasificar cinco enunciados propios y reescribir al menos dos como metas perseguib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l curso. Casi todo el mundo dice «quiero» cuando describe un deseo: algo que le gustaría que ocurriera, sin fecha, sin acción propia y sin una señal para saber si llegó. El deseo no es el defecto; es la materia prima. El problema aparece cuando se le pide al calendario lo que nunca se le dio. Aquí separarás deseo y meta con tres criterios —quién hace qué, cómo sabrás que llegaste y para cuándo—, clasificarás cinco enunciados propios y reescribirás dos como metas persegui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etas · deseos · formulación · hábitos · planificación · autoconocimiento · registro · práctic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tener un mejor trabajo» es una frase que casi nadie discute y que casi nadie puede empezar. ¿Mejor en qué? ¿Comparado con qué? ¿Para cuándo? ¿Qué haces el lunes? Un deseo nombra un estado que te gustaría alcanzar; una meta nombra un cambio que una persona concreta va a buscar en un plazo concreto y con una señal que permita saber si llegó. Las dos cosas son necesarias: sin deseo no hay dirección, y sin meta no hay primer paso. Esta lección trata de la frontera entre una y otra, no de elegir ban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si tu deseo es bueno o malo. Es si está formulado de una manera que te permita actuar y revisar. Un deseo bien formulado sigue siendo un deseo; una meta mal formulada es un deseo con pri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deseo no es el enemig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eo es una orientación del ánimo: te dice qué te importa. Es materia prima y tiene dignidad propia. El problema no es desear, es pedirle al deseo tareas de meta: que organice la semana, que resista una distracción, que te diga si vas bien. Un deseo no trae calendario. Y cuando se le exige uno, aparecen dos respuestas malas: culparte por no cumplirlo o escribir una lista de propósitos que dura hasta el miérco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deseo no es el enemig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se ve mejor con un caso pequeño. «Quiero leer más» puede significar muchas cosas: leer por gusto, leer antes de dormir, terminar un libro, leer sobre un tema. Mientras no elijas una, cualquier noche en que mires el teléfono cumple y cualquier noche en que leas también. Una meta no elimina la ambigüedad del todo, pero la reduce lo suficiente para que puedas decidir qué hacer hoy y qué revisar el domin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: «algún día me gustaría…». No tiene fecha, no tiene responsable y no se puede incumplir porque nunca se comprometió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deseo no es el enemig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: «voy a intentar…». Ya hay voluntad, pero no hay señal de logro ni momento para revisa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: «yo hago tal cosa, tantas veces, antes de tal fecha, y sabré que llegué cuando…». Se puede empezar, se puede medir y se puede ajus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saber en qué lado está una frase, hazle tres preguntas. La primera es por el sujeto y el verbo: ¿quién hace qué? La segunda es por la señal: ¿cómo sabrás que llegaste? La tercera es por el horizonte: ¿para cuándo? Si las tres tienen respuesta concreta, tienes una meta. Si falla una, tienes un deseo con mejores moda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tercera columna: cada ejemplo cabe en una línea. Si tu meta no cabe en una línea, probablemente son dos metas o un deseo con adorn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t-tres-criteri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criterios no son una aduana moral. Son un filtro práctico: cada uno resuelve un problema distinto. El sujeto evita la voz pasiva de los buenos propósitos («hay que hacer ejercicio»); la señal evita la trampa de no saber cuándo parar; el horizonte evita el «algún día» que nunca llega. Y los tres juntos permiten lo más importante: revisar sin drama. Si no llegaste, puedes mirar qué falló —la acción, la señal o el plazo— en lugar de concluir algo sobre tu carác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e fil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eta clara no asegura el resultado: hay circunstancias que no dependen de ti. El filtro sirve para actuar y revisar, no para predecir. Y una meta que solo se cumple midiendo cada minuto deja de servir a la vida que quería orden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ómo se reescribe un des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ir no es inflar la frase con números. Es tomar el deseo y añadirle las tres piezas que le faltan, en este orden: primero la acción propia, después la señal y al final la fecha. Si empiezas por la fecha, terminas con un plazo y sin plan. Si empiezas por la señal, terminas midiendo algo que no elegiste. La acción manda: es lo único que puedes hacer esta sem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ómo se reescribe un des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segunda caja: si no puedes nombrar el cambio con tus palabras, todavía no hay dirección, solo una queja con buena inte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t-deseo-met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ómo se reescribe un des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cuarto elemento que no es criterio pero cambia la calidad de la meta: el costo. Toda meta pide algo a cambio, aunque sea tiempo o atención. Escribirlo evita la sorpresa de descubrir en la semana tres que el plan choca con otra cosa que también te importa. No es una factura moral: es información para decidir si sigues, ajustas o dejas la meta. Dejar una meta a tiempo también es una decisión madu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ómo se reescribe un des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deseos frecuentes, su versión como meta y la pieza que falta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714500"/>
                <a:gridCol w="44005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e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que falta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o estar en f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o camino 30 minutos, tres mañanas por semana, hasta el 30 de jun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o leer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o leo 20 minutos, cinco noches por semana; termino un libro a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tidad y señ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o ordenar mi c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o ordeno un cajón cada día, de lunes a viernes, hasta terminar el escri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jeto y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procedimiento completo. No son testimonios ni personas reales, y las cantidades son un ejemplo, no una recomend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quiero estar más sano» a una meta de proces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deseo tal como lleg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estar más sano» es un deseo amplio y legítimo. Como está escrito, no se puede empezar: no dice qué hace la persona, ni cuándo, ni cómo sabrá que va por buen camin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quiero estar más sano» a una meta de proces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Sujeto y verb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mos una acción que dependa de ella: caminar. No «hacer ejercicio», que es una categoría; caminar, que es algo que se 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quiero estar más sano» a una meta de proces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Cantidad y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añanas por semana, treinta minutos, durante ocho semanas. La cantidad es contable y la fecha tiene un final, no un «siempre»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quiero estar más sano» a una meta de proces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Señal y cos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ñal: tres caminatas anotadas por semana en el calendario. El costo: dos mañanas sin revisar el teléfono al despertar. Si en la revisión fallan dos semanas seguidas, se ajusta la cantidad, no se concluye nada sobre la perso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quiero escribir un libro» a una primera met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dese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escribir un libro» ilusiona y paraliza a la vez. Es una meta de resultado con un plazo que nadie controla: depende de tiempo, energía y circunstanci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quiero escribir un libro» a una primera met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Separar resultado y proce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ltado es tener el libro terminado. El proceso es lo que se hace cada semana. La meta que se persigue ahora es de proceso: escribir tres tardes por semana, una hora cada u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quiero escribir un libro» a una primera met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señ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«avanzar», sino un archivo con palabras nuevas al final de cada sesión. La señal tiene que ser visible sin discusión: o hay texto nuevo o no lo h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quiero escribir un libro» a una primera met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horizonte y la primera a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semanas para completar un primer borrador de tres capítulos. La primera acción, hoy: abrir un documento y escribir el título. Pequeña a propósito: el objetivo es que la cadena empie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hoja con cinco enunciados propios. Escríbelos como te salgan, sin corregir: deseos, intenciones, metas a medias. Después clasifícalos con los tres criterios y reescribe al menos dos como metas perseguibles. No hace falta que sean metas grandes; de hecho, las pequeñas se prueban mejor. Un enunciado que no puedes reescribir porque no sabes qué quieres es información útil: ahí todavía hay una pregunta, no una me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peldaño es el único que puedes ejecutar hoy. Si tu meta no baja hasta ahí, todavía vive en el primer recuad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t-peldan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la hoja. En la siguiente lección vas a afinar la formulación —sujeto, verbo, cantidad y fecha— y esta hoja será el material con el que trabajarás. Si ya tienes dos metas reescritas, llevas ventaja; si no, trae al menos un deseo y la pregunta que te falta respond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enunciados es una meta y no un dese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ero tener un trabajo que me guste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Yo postulo a tres vacantes afines a mi experiencia antes del 15 de mayo y anoto cada res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lgún día me gustaría vivir en otra ciu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jalá se me diera mejor hablar en públic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 con escribir un deseo en presente para que se convierta en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criterios son: ___ hace qué, cómo ___ que llegaste y para ___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riterio con la pregunta que lo com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ujeto y verb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eñal de log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orizo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Cómo sabrás que llegast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Para cuándo, con qué margen?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ién hace qué, concretament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nunciado según esté formulado como deseo o como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e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Quiero aprender inglés algún dí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Yo estudio inglés 40 minutos, tres tardes por semana, hasta diciembre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 gustaría tener más amig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Yo escribo a dos personas de mi lista cada viernes de este 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Quiero ordenar mi casa antes de que acabe el año, sin decir có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reescribir un deseo como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mbrar la acción propia que se repetirá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ribir el deseo tal como lleg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finir la señal de que se llegó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jar el horizonte y la primera acción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ió estas cinco frases. Marca las que no se sostienen como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Yo camino 30 minutos, tres mañanas por semana, hasta el 30 de jun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iero ser una persona constante; con desearlo basta para empez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Yo llamo a tres clientes cada lunes de octubre y anoto las respuest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i meta es mejorar, y sabré que mejoré porque me sentiré mej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Yo leo 20 minutos, cinco noches por semana; termino un libro al me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scribe cinco enunciados propios —deseos, intenciones o metas a medias— y clasifícalos con los tres criterios: quién hace qué, cómo sabrás que llegaste y para cuándo. Después reescribe al menos dos como metas perseguibles, con una primera acción que puedas hacer esta seman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busques metas grandes: una meta pequeña se prueba mejor. Si un enunciado no se deja reescribir, anota la pregunta que falta; eso también es un resul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deseo, intención y me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fecha ni acción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untad sin señal de log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, señal y horizo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j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hace 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ñ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abrás que llega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izo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deseo, intención y met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t-r01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falta a un deseo para ser met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cción propia, una señal de logro y un horizont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primera pregunta de los tres criterios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hace qué, con un verbo que se pueda ve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fecha va al final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un plazo sin acción es solo una promesa con calendari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costo de una met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dejas de hacer o el tiempo que ocupas; saberlo evita sorpresa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si no puedes reescribir un deseo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do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la pregunta que falta: todavía hay una decisión por tomar, no una me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afirma resultados: describe una distinción de formulación y la somete a un ejercicio propio. Lo que se dice sobre metas específicas e intenciones de implementación pertenece a la investigación psicológica y se deja con dos puertas de entrada consultables. La lista de deseos, intenciones y metas es una herramienta de trabajo, no una ley: si tu caso no encaja, la distinción se ajusta, no se fuerz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goal setting» y «implementation intentions» en la divulgación de la APA: definiciones, usos y límites de la investigación sobre metas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goal setting theory» y «implementation intentions»: revisiones y estudios sobre metas específicas y planes si-entonc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distinción y una hoja con cinco enunciados propios. Sabes que un deseo nombra un estado y una meta nombra una acción con señal y horizonte, y que la fecha va al final porque un plazo sin acción es solo una promesa con calendario. Lo siguiente es afinar la formulación: sujeto, verbo, cantidad y fecha, con el límite de no convertir la vida en una hoja de cálcul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7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8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29-lle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t-r01-oa01"/>
              </a:rPr>
              <a:t><![CDATA[Qué es una meta y qué es un des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clasificar un enunciado y reescribirlo como meta. Siguiente lección: las cuatro casillas de una meta específica y med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os tres criterios y separa en voz alta un deseo tuyo en quién, cómo y para cuándo. Casi siempre el fallo está en saltarse la acción propia y quedarse con la fech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2026-11-01T06:41:24Z</dcterms:created>
  <dcterms:modified xsi:type="dcterms:W3CDTF">2026-11-01T06:41:24Z</dcterms:modified>
  <dc:title>Qué es una meta y qué es un deseo</dc:title>
  <dc:description>Presentación editable del OA «Qué es una meta y qué es un deseo». Enlace: https://atraccion.lumbre.lat/object/atr-met-r01-oa01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