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mejorar» no sirve como met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mejorar» no sirve como met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Medir sin convertir la vida en una hoja de cálcul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formas de seguir una meta y qué revis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quiero leer más» a una meta con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leer más» no dice cuánto, ni cuándo, ni qué cuenta como leer. Es un deseo con buena rep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quiero leer más» a una meta con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Sujeto y ver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Yo leo». Sujeto y acción visibles. No «voy a leer», que es una intención; leo, en presente, como compromiso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quiero leer más» a una meta con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Cantidad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inte minutos, cinco noches por semana, hasta el 31 de diciembre. La cantidad es contable y la fecha tiene un final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quiero leer más» a una meta con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Señal y criterio de su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ñal: cinco marcas en el calendario por semana. La suficiencia se decide antes: si completo cuatro de las cinco noches durante un mes, la meta está funcionando; no hace falta compensar las noches per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a meta con parte cuali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pasar más tiempo con mi familia» es valioso y difícil de contar. Si se convierte en una carrera de horas, puede producir presencia ausente: estar dos horas mirando 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a meta con parte cuali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arte con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ola casilla numérica: una comida compartida sin pantallas, dos veces por semana. Es una acción, depende de la persona y se puede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a meta con parte cuali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arte cuali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la semana, una línea: ¿hubo una conversación que no habríamos tenido con prisa? No se puntúa; se escribe para no reducir el tiempo a un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a meta con parte cuali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límite explíc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no se va a medir: cuántos minutos duró cada comida, cuántas palabras se dijeron, quién habló más. Medir eso cambiaría la naturaleza de lo que se quiere cu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Yo leo 20 minutos, cinco noches por semana, hasta el 31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nombra a la persona, la acción visible, una cantidad contable y una fecha con final. Las otras tres son deseos o intenciones: no permiten saber qué se hará esta semana ni cómo se revisará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as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eguimiento sirve si ayuda a decidir algo. Dos o tres indicadores suelen bastar; añadir más produce la ilusión de control y consume el tiempo que la meta necesitaba. La pregunta que ordena es qué harías distinto si el número sube o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tres formas de seguir un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ánto ·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ánto y cuándo: la cantidad y la fecha completan el sujeto y el verbo. Sin esas dos casillas la frase puede ser inspiradora, pero no se puede empezar ni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casilla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jeto → ¿Quién hac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rbo → ¿Qué se v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tidad → ¿Cuánto o cuánta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 ¿Para cuándo, con qué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errores repite estas preguntas en su segunda columna. Si una casilla se queda con una respuesta abstracta, la meta vuelve a ser un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Yo escribo 300 palabras, cuatro mañanas por semana, hasta el 15 de julio →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iero escribir más y mejor →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Yo llamo a dos personas de mi red cada viernes de este mes →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bería cuidar mejor mi salud este año →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Yo practico inglés 15 minutos, de lunes a viernes, hasta el 30 de septiembre →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iero ser más constante con el ejercicio →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rases específicas nombran quién, qué acción, cuánto y hasta cuándo. Las vagas usan verbos de categoría —mejorar, cuidar, ser constante— que no dicen qué se hace un martes por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sujeto que hace la acción → El verbo que se ve hacer → La cantidad contable → La fecha con un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jeto, verbo, cantidad y fecha: primero quién y qué, después cuánto, y al final el plazo. Ese orden evita la meta que empieza por una fecha y no tien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oda meta sin número es una meta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son afirmaciones absolutas que la lección no sostiene: hay metas valiosas sin número y el incumplimiento puede deberse a la formulación, al contexto o al plazo. Las otras tres describen criterios de seguimiento razon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lista de límites de la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meta en tres líneas. La primera con las cuatro casillas —sujeto, verbo, cantidad y fecha— en un solo renglón. La segunda con lo que vas a anotar y el día en que lo revisarás. La tercera con lo que decides no medir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las casillas y sus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las casillas y sus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jeto, verbo, cantidad y fecha,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mejorar» no es un verbo de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mbra una categoría, no una conducta que se pueda hacer un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indicadores convien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o tres como máximo; los que cambian alg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riterio de su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spuesta escrita a la pregunta de cuándo vas a considerar que es bas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debe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no cambiaría ninguna decisión y lo que convertiría el cuidado en una carrera de cif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21" r:id="rId1"/>
    <p:sldLayoutId id="2482528622" r:id="rId2"/>
    <p:sldLayoutId id="2482528623" r:id="rId3"/>
    <p:sldLayoutId id="248252862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585a4023116beea527665ff4a06ac1a6d116780ca42f6721.jpg"/>
  <Relationship Id="rId3" Type="http://schemas.openxmlformats.org/officeDocument/2006/relationships/hyperlink" Target="https://atraccion.lumbre.lat/object/atr-met-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hyperlink" Target="https://atraccion.lumbre.lat/object/atr-met-r01-oa02" TargetMode="External"/>
  <Relationship Id="rId4" Type="http://schemas.openxmlformats.org/officeDocument/2006/relationships/hyperlink" Target="https://atraccion.lumbre.lat/object/atr-met-r01-oa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hyperlink" Target="https://atraccion.lumbre.lat/object/atr-met-r01-oa02" TargetMode="External"/>
  <Relationship Id="rId4" Type="http://schemas.openxmlformats.org/officeDocument/2006/relationships/hyperlink" Target="https://atraccion.lumbre.lat/object/atr-met-r01-oa02"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hyperlink" Target="https://atraccion.lumbre.lat/object/atr-met-r01-oa02" TargetMode="External"/>
  <Relationship Id="rId4" Type="http://schemas.openxmlformats.org/officeDocument/2006/relationships/hyperlink" Target="https://atraccion.lumbre.lat/object/atr-met-r01-oa02"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hyperlink" Target="https://atraccion.lumbre.lat/object/atr-met-r01-oa02"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hyperlink" Target="https://www.apa.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hyperlink" Target="https://pubmed.ncbi.nlm.nih.gov/" TargetMode="External"/>
  <Relationship Id="rId4" Type="http://schemas.openxmlformats.org/officeDocument/2006/relationships/hyperlink" Target="https://www.gutenberg.org/"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2"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ecíf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b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1-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ular una meta con sujeto, verbo, cantidad y fecha, y explicar por qué la especificidad facilita el seguimiento sin convertir la vida en una hoja de cálcu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vaga no se puede empezar ni revisar: no dice quién hace qué, cuánto ni para cuándo. Esta lección enseña a llenar cuatro casillas —sujeto, verbo, cantidad y fecha— y a distinguir la cantidad que sirve para seguir el avance de la que solo decora un deseo. También explica el límite: la especificidad es una herramienta para decidir y revisar, no una obligación de medir todo lo que haces. Al terminar podrás formular una meta propia en una línea y decidir qué no vas a medi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tas · especificidad · medición · seguimiento · indicadores · proceso · planificación · hábi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y a hacer ejercicio» suena a decisión y no dice nada. ¿Qué ejercicio? ¿Cuántos días? ¿Hasta cuándo? Una meta específica responde cuatro casillas: sujeto, verbo, cantidad y fecha. No es una manía de consultores: es lo que permite saber si la meta se empezó, si avanza y si conviene ajustarla. Esta lección llena esas casillas con un ejemplo y después pone el límite: la especificidad sirve para decidir y revisar, no para medir cada minuto de la vi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a precisión necesita una meta para ser seguible? La suficiente para saber qué hacer esta semana y cómo revisarlo el domingo. Todo lo demás es contabilid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mejorar» no sirve como me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verbos que prometen un cambio y no nombran ninguna conducta: mejorar, crecer, ser constante, estar mejor, cuidarse. No son mentiras; son categorías. Una categoría no se puede hacer un martes por la mañana. Para que la meta exista hace falta bajar del verbo abstracto a una acción que se vea, y eso casi siempre obliga a elegir una parte del deseo y dejar otras para despué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mejorar» no sirve como me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oría del establecimiento de metas de Edwin Locke y Gary Latham sostiene que las metas específicas y con cierto grado de dificultad tienden a producir mejor desempeño que las metas vagas en tareas acotadas. La condición importa: tareas con un resultado observable y con control sobre los medios. La evidencia que acompaña a esa teoría es amplia y también muestra sus límites; en asuntos donde el resultado depende de otras personas o del azar, la precisión ayuda a ordenar el intento, no a asegurar el desen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mejorar» no sirve como me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investigación permite decir: en tareas acotadas, una meta específica suele orientar mejor la atención y el esfuerzo que una meta vag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permite decir: que toda meta específica se cumpla, ni que medir más sea siempre mejor. La relación depende del tipo de tarea y del contex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de tu lado: elegir una cantidad que dependa de ti y revisarla con un registro propio, sin convertir el registro en un juicio sobre tu val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asilla es el sujeto: quién. No «hay que» ni «sería bueno», sino una persona concreta, que eres tú. La segunda es el verbo: qué se ve hacer. La tercera es la cantidad: cuánto, cuántas veces o durante cuánto tiempo. La cuarta es la fecha: para cuándo, con un final. Las cuatro juntas caben en una línea, y esa línea es la me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si el verbo describe un sentimiento, todavía no hay conducta. Los sentimientos acompañan la meta, pero no se pueden program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uatro-casill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con las cuatro casillas: «Yo camino treinta minutos, tres mañanas por semana, hasta el 30 de junio». El sujeto soy yo; el verbo es caminar; la cantidad son tres mañanas de treinta minutos; la fecha es el 30 de junio. Nada de eso asegura que camine, pero cualquier persona que lea la frase sabe qué preguntarle el domingo: ¿caminaste tres veces o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fila es la más traicionera: un número que no controlas convierte la meta en una lotería con buena letr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errores-casil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ca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la precis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meta puede ser específica y estar equivocada. Si mides lo que no importa, la precisión te ayuda a llegar al lugar incorrecto más rápido. Antes de llenar las casillas, revisa que la cantidad elegida represente de verdad lo que quieres.]]></a:t>
            </a:r>
          </a:p>
        </p:txBody>
      </p:sp>
      <p:sp>
        <p:nvSpPr>
          <p:cNvPr id="11" name=""/>
          <p:cNvSpPr txBox="1"/>
          <p:nvPr/>
        </p:nvSpPr>
        <p:spPr>
          <a:xfrm>
            <a:off x="514350" y="29527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edir sin convertir la vida en una hoja de cálcu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puede seguirse de tres maneras. Por el resultado: ¿se alcanzó el objetivo? Por el proceso: ¿ocurrió la acción que lo hace posible? Por una señal cualitativa: ¿el trabajo tuvo el sentido que buscabas? Las tres son legítimas, y casi ninguna meta necesita las tres a la vez. Elegir dos indicadores, como mucho tres, es suficiente para saber si vas bien; añadir más suele producir la ilusión de control y una tarde perdida en la hoja de cálcu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edir sin convertir la vida en una hoja de cálcu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tídoto no es medir menos por desconfianza, sino medir lo que decide algo. Una pregunta útil antes de anotar un número: ¿qué haría distinto si este número sube o baja? Si la respuesta es nada, el número es decoración. Y hay un criterio que conviene escribir antes de empezar: cuándo vas a considerar que es suficiente. Sin ese criterio, cualquier avance parece poco y la meta se vuelve una deuda infini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ormas de seguir una meta y qué revisa cada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graphicFrame>
        <p:nvGraphicFramePr>
          <p:cNvPr id="7" name="" descr=""/>
          <p:cNvGraphicFramePr>
            <a:graphicFrameLocks noGrp="1"/>
          </p:cNvGraphicFramePr>
          <p:nvPr/>
        </p:nvGraphicFramePr>
        <p:xfrm>
          <a:off x="514350" y="1257300"/>
          <a:ext cx="8115300" cy="1990725"/>
        </p:xfrm>
        <a:graphic>
          <a:graphicData uri="http://schemas.openxmlformats.org/drawingml/2006/table">
            <a:tbl>
              <a:tblPr firstRow="1" bandRow="1"/>
              <a:tblGrid>
                <a:gridCol w="2009775"/>
                <a:gridCol w="3448050"/>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er el borrador term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objetivo se alcanz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tres tardes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acción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cuali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r de la sesión con una idea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trabajo tuvo sen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edir sin convertir la vida en una hoja de cálcu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eldaño no añade motivación: añade un momento para mirar el registro. Sin ese momento, la meta se olvida sin dejar rast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vaga-revisabl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las cantidades son un ejemplo, no una prescripción. Sirven para ver cómo se llenan las casillas y dónde se pone el lím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e «quiero leer más» a una meta con cuatro casill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vag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leer más» no dice cuánto, ni cuándo, ni qué cuenta como leer. Es un deseo con buena repu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e «quiero leer más» a una meta con cuatro casill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Sujeto y verb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o leo». Sujeto y acción visibles. No «voy a leer», que es una intención; leo, en presente, como compromiso de esta se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e «quiero leer más» a una meta con cuatro casill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Cantidad y fech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inte minutos, cinco noches por semana, hasta el 31 de diciembre. La cantidad es contable y la fecha tiene un final cla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de «quiero leer más» a una meta con cuatro casill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Señal y criterio de suficie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cinco marcas en el calendario por semana. La suficiencia se decide antes: si completo cuatro de las cinco noches durante un mes, la meta está funcionando; no hace falta compensar las noches perdid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una meta con parte cualitativ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ese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pasar más tiempo con mi familia» es valioso y difícil de contar. Si se convierte en una carrera de horas, puede producir presencia ausente: estar dos horas mirando el teléfo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una meta con parte cualitativ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arte cont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a casilla numérica: una comida compartida sin pantallas, dos veces por semana. Es una acción, depende de la persona y se puede ano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una meta con parte cualitativ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arte cualitati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una línea: ¿hubo una conversación que no habríamos tenido con prisa? No se puntúa; se escribe para no reducir el tiempo a una cif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una meta con parte cualitativ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límite explíci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va a medir: cuántos minutos duró cada comida, cuántas palabras se dijeron, quién habló más. Medir eso cambiaría la naturaleza de lo que se quiere cuid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meta en tres líneas. La primera lleva las cuatro casillas y cabe en un renglón. La segunda explica por qué esa formulación se puede seguir: qué anotarás y cuándo lo revisarás. La tercera dice qué no vas a medir y por qué, para que la precisión no se coma el sentido. Si la meta es grande, escribe también una meta de proceso para las próximas cuatro semanas; el resultado puede esperar, el proceso empieza el lu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errar, prueba la frase con otra persona: léela y pídele que te pregunte qué harás esta semana. Si la respuesta no sale de la propia frase, falta una casilla. Si sale sin dudar, tienes una meta que se puede empezar y revisar, que es todo lo que una formulación puede d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metas tiene las cuatro casillas: sujeto, verbo, cantidad y fech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ro leer más este añ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Yo leo 20 minutos, cinco noches por semana, hasta el 31 de diciembr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er es importante para mí.]]></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y a intentar leer cuando pue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tas más variables mida una meta, mejor será el seguimien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eta seguible responde quién hace qué, ___ y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silla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je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erb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nt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ech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ve hace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 o cuántas ve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cuándo, con qué fin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én hace la ac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esté formulado con las cuatro casillas o siga siendo vag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pecífic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ga]]></a:t>
            </a:r>
          </a:p>
        </p:txBody>
      </p:sp>
      <p:sp>
        <p:nvSpPr>
          <p:cNvPr id="12" name=""/>
          <p:cNvSpPr txBox="1"/>
          <p:nvPr/>
        </p:nvSpPr>
        <p:spPr>
          <a:xfrm>
            <a:off x="514350" y="3305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o escribo 300 palabras, cuatro mañanas por semana, hasta el 15 de julio]]></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escribir más y mej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Yo llamo a dos personas de mi red cada viernes de este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bería cuidar mejor mi salud este año]]></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Yo practico inglés 15 minutos, de lunes a viernes, hasta el 30 de septiembre]]></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iero ser más constante con el ejercicio]]></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asillas al formular una meta en una líne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verbo que se ve hace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ujeto que hace la acc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ntidad contab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echa con un fin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escribió estas cinco frases sobre metas medibl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antidad que no depende de la persona convierte el seguimiento en una loterí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da meta sin número es una meta fals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s o tres indicadores suelen bastar para saber si una meta avanz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a meta no se cumple, el problema es siempre la falta de disciplin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señal cualitativa puede acompañar a una meta sin reemplazar la ac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meta en tres líneas. La primera con las cuatro casillas —sujeto, verbo, cantidad y fecha— en un solo renglón. La segunda con lo que vas a anotar y el día en que lo revisarás. La tercera con lo que decides no medir y por qué.]]></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cantidad no depende de ti, cámbiala por una que sí. Si la fecha no tiene un final, no es fecha: es una dirección. Y si no puedes escribir la tercera línea, probablemente estás midiendo demasi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s casillas y sus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j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ce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e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o cuántas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ándo, con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anota cad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fi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considera bas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s casillas y sus error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1-oa02"/>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casill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jeto, verbo, cantidad y fecha, en ese ord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mejorar» no es un verbo de me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mbra una categoría, no una conducta que se pueda hacer un mar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indicadores conviene segui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o tres como máximo; los que cambian alguna decis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riterio de suficienc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spuesta escrita a la pregunta de cuándo vas a considerar que es basta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debe med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no cambiaría ninguna decisión y lo que convertiría el cuidado en una carrera de cifr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firmación sobre metas específicas se limita a lo que la teoría del establecimiento de metas sostiene y a su campo de aplicación: tareas acotadas con resultado observable. No se afirma que la especificidad asegure el cumplimiento ni que medir sea siempre mejor. Las dos fuentes de abajo permiten consultar definiciones y revisiones; las cantidades de los ejemplos son ficticias y no provienen de ningún estudi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goal setting» y «SMART goals» en la divulgación de la APA: qué dice la psicología sobre metas específicas y qué límites tiene el model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goal setting theory Locke Latham»: revisiones sobre metas específicas, desempeño y condiciones en las que el efecto aparece.]]></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utenberg.org/"/>
              </a:rPr>
              <a:t><![CDATA[Project Gutenberg]]></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William James Principles of Psychology» (1890), en dominio público: atención, hábito y esfuerzo como antecedentes de la conversación actu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llenar las cuatro casillas y también sabes cuándo detenerte: dos o tres indicadores, un criterio de suficiencia escrito y una lista explícita de lo que no vas a medir. La especificidad no es una moral del rendimiento; es una forma de que la meta se pueda empezar y revisar sin castigo. Lo siguiente es el procedimiento WOOP: deseo, resultado, obstáculo y plan, con el obstáculo interno en el cent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2"/>
              </a:rPr>
              <a:t><![CDATA[Metas específicas y medi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scribir una meta en una línea y decidir qué no medir. Siguiente lección: WOOP y el plan si-entonces.]]></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as cuatro casillas y a la tabla de errores. Casi siempre el fallo está en un verbo abstracto o en una cantidad que no depende de ti.]]></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2026-11-01T05:52:28Z</dcterms:created>
  <dcterms:modified xsi:type="dcterms:W3CDTF">2026-11-01T05:52:28Z</dcterms:modified>
  <dc:title>Metas específicas y medibles</dc:title>
  <dc:description>Presentación editable del OA «Metas específicas y medibles». Enlace: https://atraccion.lumbre.lat/object/atr-met-r01-oa02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