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e dónde viene y qué se ha estudiad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e dónde viene y qué se ha estudiad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cuatro pas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obstáculo interno y el plan si-entonc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illón de las si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caminar tres tardes por semana». Es una meta propia, con acción y cantidad, que se puede intent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illón de las si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cena: terminar la caminata a las siete y media, con la luz baja, sintiendo el cuerpo cansado de una manera distinta. Se imagina con detalle, no como una lista de benef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illón de las si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legar a casa, se sienta en el sillón y abre el teléfono. Ese es el obstáculo interno: una conducta propia, observable y que ocurre siempre en el mismo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illón de las si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lego a casa y me siento en el sillón, entonces me pongo los tenis antes de abrir el teléfono». La acción es mínima y el disparador es el gesto de sentarse. Si aun así falla, el siguiente plan puede ser «si llego, entonces dejo los tenis junto a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antes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terminar el primer capítulo del trabajo». Más pequeño que «terminar la tesis», que es un resultado con demasiad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antes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cena: cerrar el documento con diez páginas y saber que el lunes se puede seguir desde ahí. El alivio tiene una forma concreta: el archivo guardado con un nombre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antes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ir la computadora y revisar el correo «un momento» antes de empezar. No es falta de tiempo: es una conducta de evitación que ocurre en el primer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antes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bro la computadora por la mañana, entonces abro el documento antes del correo». Se ensaya una vez: imaginar la tapa abierta, el documento en pantalla y el correo todavía cerrado. El plan no elimina la tentación; le pone un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lan con la forma si-entonces que conecta el obstáculo con una acción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i-entonces convierte el obstáculo en un disparador y la respuesta en una acción mínima. Las otras opciones añaden motivación o imaginación, que son los pasos anteriores, no el cuarto. Sin una conducta concreta no hay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os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lta de tiempo es una condición del ambiente que no se puede planear. El obstáculo útil es la conducta propia que ocupa ese tiempo: abrir el teléfono, revisar el correo, empezar tarde. Se reconoce porque es observable y porque podrías hacer otra cosa en ese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obstáculo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ultado y plan: el deseo da dirección, el resultado la hace vivida, el obstáculo la aterriza y el plan la conecta con una acción. Las cuatro palabras juntas son el procedimient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eo → ¿Qué quiero intent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ltado → ¿Cómo se ve el mejor desen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táculo → ¿Qué hago yo para no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n → ¿Si aparece eso, qué h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 las preguntas es el del procedimiento. Si la tercera se responde con una excusa del ambiente, la cuarta no tiene dónde enganch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bro el teléfono antes de escribir →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transporte tarda más de lo previsto → Ex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piezo a las once de la noche →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biblioteca cierra a las seis → Ex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o todo antes de dar el primer paso →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hay presupuesto para el curso este mes → Ex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bstáculos internos son conductas tuyas y se pueden cubrir con un plan si-entonces. Los externos se aceptan, se rodean o se compensan con recursos, pero no se resuelven con una frase de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deseo en una frase → Imaginar el mejor resultado → Nombrar el obstáculo interno → Escribir el plan si-ento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eo, resultado, obstáculo y plan: primero la dirección, después la escena, luego lo que te frena y al final la respuesta. Alterar el orden suele producir planes sin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imaginas el resultado con suficiente intensidad, el resultad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son promesas: ni la imaginación intensa produce resultados ni un plan asegura el cumplimiento. Las otras tres describen el procedimiento y su alcance tal como se presentan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WOOP en cuatro líneas. Deseo en una frase; resultado en una escena concreta; obstáculo interno como una conducta observable; plan con la forma si-entonces y una acción que dure menos de dos minutos. Después pruébalo una semana y anota cada vez que el obstáculo apareció y qué hi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WOOP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WOOP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WOO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eo, resultado, obstáculo y plan: cuatro pasos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error más común en el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 una condición externa, como la falta de tiempo, en lugar de una conduc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ocurre una situación concreta, entonces hago una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el plan antes de neces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sáyalo mentalmente: imagina el disparador y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al fin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l obstáculo fue el real, si el plan se ejecutó y si la acción era lo bastante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640" r:id="rId1"/>
    <p:sldLayoutId id="2482538641" r:id="rId2"/>
    <p:sldLayoutId id="2482538642" r:id="rId3"/>
    <p:sldLayoutId id="24825386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695c8c3e17559d43f87c633018460711f03090efd14a67d1.jpg"/>
  <Relationship Id="rId3" Type="http://schemas.openxmlformats.org/officeDocument/2006/relationships/hyperlink" Target="https://atraccion.lumbre.lat/object/atr-met-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hyperlink" Target="https://atraccion.lumbre.lat/object/atr-met-r01-oa03" TargetMode="External"/>
  <Relationship Id="rId4" Type="http://schemas.openxmlformats.org/officeDocument/2006/relationships/hyperlink" Target="https://atraccion.lumbre.lat/object/atr-met-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hyperlink" Target="https://atraccion.lumbre.lat/object/atr-met-r01-oa03" TargetMode="External"/>
  <Relationship Id="rId4" Type="http://schemas.openxmlformats.org/officeDocument/2006/relationships/hyperlink" Target="https://atraccion.lumbre.lat/object/atr-met-r01-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hyperlink" Target="https://atraccion.lumbre.lat/object/atr-met-r01-oa03" TargetMode="External"/>
  <Relationship Id="rId4" Type="http://schemas.openxmlformats.org/officeDocument/2006/relationships/hyperlink" Target="https://atraccion.lumbre.lat/object/atr-met-r01-oa03"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hyperlink" Target="https://atraccion.lumbre.lat/object/atr-met-r01-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hyperlink" Target="https://pubmed.ncbi.nlm.nih.gov/"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hyperlink" Target="https://www.apa.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OOP:]]></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e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tácu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procedimiento WOOP a una meta propia, identificar el obstáculo interno principal y escribir el plan si-entonces correspond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OOP es el nombre corto de un procedimiento que la psicóloga Gabriele Oettingen y su equipo han estudiado: deseo, resultado, obstáculo y plan. Imaginar el resultado no basta; quedarse en el obstáculo tampoco. El procedimiento pide las dos cosas y termina con un plan si-entonces. Aquí lo aplicarás a una meta propia, con atención al obstáculo interno: no la falta de tiempo, sino lo que haces para no empezar. Al terminar tendrás tu WOOP en cuatro líneas, sin cifras inventadas ni promes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oop · oettingen · contraste mental · intenciones de implementación · metas · obstáculos · plan si-entonces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OOP son las iniciales de cuatro palabras en inglés: wish, outcome, obstacle, plan. En español: deseo, resultado, obstáculo y plan. No es una fórmula mágica ni una ley del universo; es un procedimiento psicológico que combina dos operaciones: contrastar el resultado deseado con el obstáculo real, y escribir un plan con la forma «si pasa esto, entonces hago aquello». La psicóloga Gabriele Oettingen ha estudiado el contraste mental y las intenciones de implementación durante décadas. Esta lección te pide aplicarlo a una meta propia, con una condición: el obstáculo tiene que ser interno y observ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go cuando el obstáculo aparece? WOOP no responde con motivación; responde con un plan escrito antes de que el obstáculo tenga fuer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e dónde viene y qué se ha estudi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briele Oettingen es psicóloga e investigadora; su trabajo sobre fantasías, expectativas y contraste mental dio lugar al procedimiento que hoy se conoce como WOOP, y a una versión más amplia llamada MCII por sus iniciales en inglés. La idea de fondo es que imaginar el resultado agradable, sin más, puede relajar y reducir la energía para actuar; y que imaginar solo el obstáculo puede desanimar. El contraste mental pide las dos imágenes juntas, y el plan si-entonces convierte el obstáculo en un disparad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e dónde viene y qué se ha estudi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estas técnicas se ha hecho en contextos variados: salud, estudio, relaciones y trabajo. Los resultados que se reportan son modestos y dependen del caso, de la calidad del plan y de si la persona tiene margen real para actuar. No hay aquí una promesa de éxito: hay un procedimiento que se puede practicar, registrar y revisar como cualquier otra práctica. Y como cualquier práctica, no sustituye la atención de un profesional cuando el tema es la sal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e dónde viene y qué se ha estudi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 estudiado: el contraste mental y los planes si-entonces como formas de conectar una meta con una situación concre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imaginar el resultado con suficiente intensidad produzca el resultado, o que WOOP funcione igual para todas las personas y todos los tema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de tu lado: escribir el procedimiento con tu caso, ejecutarlo una semana y mirar qué cambió en tu conduc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el deseo: una meta tuya, en una frase, formulada como algo que quieres y que está en tu mano intentar. El segundo es el resultado: el mejor desenlace de ese deseo, imaginado con detalle sensorial y emocional. No una lista de beneficios abstractos, sino una escena: dónde estás, qué ves, qué se siente. El tercero es el obstáculo: lo que hay dentro de ti que te aleja del resultado. El cuarto es el plan: si aparece ese obstáculo, entonces haces una acción concr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si el obstáculo es «no tengo tiempo», todavía no está identificado. La falta de tiempo suele ser el nombre que le pones a otra cos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woop-pa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pas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decorativo. Si empiezas por el plan, no sabes para qué es. Si empiezas por el obstáculo, te quedas en el problema. El resultado imaginado da dirección y el obstáculo le pone precio; el plan paga ese precio de antemano. Y el deseo inicial se elige pequeño o mediano: un deseo que depende de que otra persona cambie no sirve para este ejercicio, porque el plan solo puede cubrir lo que tú h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cuatro pas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l méto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OOP no reemplaza un tratamiento, no resuelve un duelo, no arregla una situación económica y no asegura que la meta se cumpla. Es un procedimiento para conectar una intención con una situación concreta; su efecto depende del contexto y de la práctica.]]></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obstáculo interno y el plan si-enton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que más se equivoca es el tercero. «No tengo tiempo» no es un obstáculo interno: es una descripción del ambiente que además suele ser cierta y no se puede planear. El obstáculo interno es la conducta con la que tú llenas ese tiempo: abrir el teléfono antes de escribir, revisar el correo antes de abrir el documento, empezar a las once de la noche, esperar a tener ganas. Se reconoce porque es observable y porque podrías hacer otra cosa en ese mismo mom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obstáculo interno y el plan si-enton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es la que importa: si no describes una conducta tuya, el plan no tiene dónde engancharse y se queda en una buena inten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obstaculo-intern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obstáculo interno y el plan si-entonc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iene una forma fija que conviene respetar: «Si [situación concreta], entonces [acción mínima]». La situación es un disparador que ocurre en el mundo —una hora, un lugar, una conducta tuya— y la acción es algo que puedes hacer en menos de dos minutos. «Si me siento desanimado, entonces me motivo» no es un plan: no hay conducta. «Si son las diez y estoy en el sillón, entonces abro el documento y escribo una línea» sí lo 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obstáculo interno y el plan si-entonc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bien escrito se ensaya mentalmente antes de necesitarlo: imaginas el disparador y te ves haciendo la acción. Ese ensayo no es magia; es la misma preparación que se hace para una entrevista o un examen. Y si el plan falla, no se concluye nada sobre la persona: se revisa el disparador, se hace la acción más pequeña o se elige otro obstácu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incluida la parte que fall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illón de las siete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Dese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caminar tres tardes por semana». Es una meta propia, con acción y cantidad, que se puede intentar esta se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illón de las siete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Resulta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terminar la caminata a las siete y media, con la luz baja, sintiendo el cuerpo cansado de una manera distinta. Se imagina con detalle, no como una lista de benefici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illón de las siete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Obstácul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gar a casa, se sienta en el sillón y abre el teléfono. Ese es el obstáculo interno: una conducta propia, observable y que ocurre siempre en el mismo lug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illón de las siete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la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lego a casa y me siento en el sillón, entonces me pongo los tenis antes de abrir el teléfono». La acción es mínima y el disparador es el gesto de sentarse. Si aun así falla, el siguiente plan puede ser «si llego, entonces dejo los tenis junto a la puer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antes del documen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Dese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terminar el primer capítulo del trabajo». Más pequeño que «terminar la tesis», que es un resultado con demasiadas piez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antes del documen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cerrar el documento con diez páginas y saber que el lunes se puede seguir desde ahí. El alivio tiene una forma concreta: el archivo guardado con un nombre y una fec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antes del documen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Obstácul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la computadora y revisar el correo «un momento» antes de empezar. No es falta de tiempo: es una conducta de evitación que ocurre en el primer minu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rreo antes del documen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la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bro la computadora por la mañana, entonces abro el documento antes del correo». Se ensaya una vez: imaginar la tapa abierta, el documento en pantalla y el correo todavía cerrado. El plan no elimina la tentación; le pone una secuenc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WOOP de cuatro líneas, escrito a mano o en un documento, con una meta tuya. La primera línea es el deseo; la segunda, el resultado imaginado; la tercera, el obstáculo interno; la cuarta, el plan si-entonces. Después lo pruebas durante una semana y anotas cada vez que el obstáculo apareció y qué hiciste. No se trata de cumplir el plan a la perfección: se trata de ver si el disparador si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que distingue a WOOP de una lista de buenos deseos: sin obstáculo nombrado, el plan no tiene disparado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woop-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hay tres preguntas de revisión. ¿El obstáculo que escribiste fue el que apareció? ¿El plan se ejecutó al menos una vez? ¿La acción era lo bastante pequeña para hacerla sin ganas? Si la respuesta a la segunda es no, el plan necesita un disparador más concreto, no más fuerza de volunt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ñade el cuarto paso de WOOP a los tres anterior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afirmación para repetir frente al espejo cada maña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lan con la forma si-entonces que conecta el obstáculo con una acción concre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ista de razones por las que la meta es important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visualización más larga y detallada del result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obstáculo de un WOOP debe ser externo, como la falta de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WOOP significa deseo, ___, obstáculo y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de WOOP con la pregunta que lo guí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s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ult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bstácul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ómo se ve el mejor desenlac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hago yo para no empez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aparece eso, qué hag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quiero intentar esta sem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bstáculo según sea interno o extern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ter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bro el teléfono antes de escribi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ransporte tarda más de lo previst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piezo a las once de la noch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biblioteca cierra a las se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o todo antes de dar el primer pa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hay presupuesto para el curso este me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 WOOP.]]></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deseo en una fr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plan si-entonc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aginar el mejor resulta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mbrar el obstáculo intern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resumió WOOP así.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WOOP combina el contraste mental con un plan si-entonce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imaginas el resultado con suficiente intensidad, el resultado lleg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bstáculo interno es una conducta propia que se puede observar.]]></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lan si-entonces bien escrito asegura que la meta se cump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investigación sobre estas técnicas reporta efectos modestos y dependientes del contex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WOOP en cuatro líneas. Deseo en una frase; resultado en una escena concreta; obstáculo interno como una conducta observable; plan con la forma si-entonces y una acción que dure menos de dos minutos. Después pruébalo una semana y anota cada vez que el obstáculo apareció y qué hicis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obstáculo empieza por «no tengo», búscale la conducta: qué haces en el tiempo que dices que no tienes. Si la acción del plan dura más de dos minutos, hazla más pequeña antes de empeza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WOOP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eta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jor desenlace imag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tá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ucta que te fr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pasa X, hago 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te 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y obstáculo j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ettin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dora del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WOOP y sus piez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WOO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eo, resultado, obstáculo y plan: cuatro pasos en ese ord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error más común en el obstácu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 una condición externa, como la falta de tiempo, en lugar de una conducta prop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el pl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ocurre una situación concreta, entonces hago una acción mínim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el plan antes de necesita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sáyalo mentalmente: imagina el disparador y la a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al final de la sema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obstáculo fue el real, si el plan se ejecutó y si la acción era lo bastante pequeñ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sobre WOOP se limita a describir el procedimiento y a señalar que su investigación reporta efectos modestos y dependientes del contexto. No se citan cifras, no se atribuyen frases textuales a la autora y no se presenta el método como tratamiento. Las fuentes permiten consultar el trabajo original y su divulgación; cualquier decisión sobre salud o dinero corresponde a un profesional.]]></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Oettingen mental contrasting» y «MCII implementation intentions»: estudios y revisiones sobre el contraste mental y los planes si-entonc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WOOP» y «mental contrasting» en la divulgación de la APA: qué es el procedimiento y qué límites tiene la evid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ocedimiento completo y un WOOP escrito con tu caso. Sabes que el deseo da dirección, el resultado la hace vivida, el obstáculo interno la aterriza y el plan si-entonces la conecta con una acción mínima. La revisión de la semana no mide tu valor: mide si el disparador sirve. Lo siguiente es afinar ese plan con las intenciones de implementación: disparador concreto, acción mínima y por qué el formato reduce la fric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3"/>
              </a:rPr>
              <a:t><![CDATA[WOOP: deseo, resultado, obstáculo,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aplicar WOOP a una meta propia y escribir el plan si-entonces. Siguiente lección: intenciones de implementa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obstáculo interno. Casi siempre el fallo está en haber escrito una condición del ambiente en lugar de una conducta propia que ocurre en un momento identificabl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2026-11-01T08:39:27Z</dcterms:created>
  <dcterms:modified xsi:type="dcterms:W3CDTF">2026-11-01T08:39:27Z</dcterms:modified>
  <dc:title>WOOP: deseo, resultado, obstáculo, plan</dc:title>
  <dc:description>Presentación editable del OA «WOOP: deseo, resultado, obstáculo, plan». Enlace: https://atraccion.lumbre.lat/object/atr-met-r01-oa03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