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distancia entre decidir y hacer»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distancia entre decidir y hacer»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piezas: disparador, acción mínima y registro»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tres piezas: disparador, acción mínima y registro»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res formatos para el mismo deseo y lo que deja cada u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informe que se quedaba par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 y el obstá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ta: entregar un informe el viernes. Obstáculo: al llegar a casa, la persona abre el celular y pierde la tarde. El obstáculo no es la falta de ganas: es un momento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informe que se quedaba par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ige algo que ya ocurre: cuelga la chamarra y ve el escritorio. Ese es el instante en que suele ganar el celular, así que ahí va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informe que se quedaba par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cuelgo la chamarra y veo el escritorio, abro el documento y escribo el título y una línea. No «hago el informe»: eso no es una acción mínima, es la meta otra ve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informe que se quedaba par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noche anota si abrió el documento y qué pasó antes. Si el disparador falla tres días, no se culpa: cambia el disparador por uno más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itarra que no se to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meta y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ta: practicar guitarra tres veces por semana. El momento con menos competencia es después de comer, cuando ya no hay pendientes urg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itarra que no se to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dispa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termino de lavar mi plato, saco la guitarra del estuche. Lavar el plato ya ocurre; no hay que recor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itarra que no se to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co una escala y una canción. Dos minutos. Si quiere seguir, sigue; si no, ya co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guitarra que no se toc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 siete días revisa: ¿ocurrió más veces que antes?, ¿el disparador era visible?, ¿la acción era tan grande que daba flojera empez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pecifica un disparador concreto y una acción mínima que empieza cuando ese disparador ocu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intención de implementación tiene forma condicional: une una situación concreta con una respuesta concreta. No promete resultados, no elimina la meta y no pide fe: pide un disparador visible y una acción pequeña. Las otras opciones le atribuyen promesas o rigideces que el formato n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disparador exige acordarse de él, compite con todo lo demás y falla justo cuando estás distraído. Un momento, un lugar o el final de una actividad que ya existe hacen el trabajo de avisar sin gastar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s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parador → La señal que abre 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ción mínima → El primer paso que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 El dato para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piezas están en el flujo y en la sección 2. Si confundes el disparador con la acción, escribes una tarea más y el plan se queda sin momento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iero ponerme en forma → Inten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i son las siete, me pongo los tenis → Intención de imple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ebería ordenar mis papeles → Inten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uando cuelgo la chamarra, abro el cuaderno → Intención de imple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Voy a llamar más a mi familia → Inten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termino de comer, marco una llamada → Intención de imple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formatos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sola meta y el momento en que suele fallar → Nombrar un disparador que ya ocurre en ese momento → Definir la acción mínima que pone el plan en marcha → Escribir la frase si pasa X, hago Y → Probar siete días y registrar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momento crítico, después el disparador, después la acción, después la frase y al final la prueba. Si empiezas por la frase, suele salir bonita y sin disparador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meta al plan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intención de implementación funciona aunque el disparador sea ambiguo y poco vi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isparador ambiguo no avisa y el plan no arranca. Y el formato no sustituye la motivación ni elimina un obstáculo material: solo organiza el comienzo. Las otras tres fras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isparador ·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sparador y acción: el primero decide el momento y la segunda decide el tamaño del primer paso. Sin las dos, la frase vuelve a ser una intención gen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s cuatro piez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res intenciones de implementación para una sola meta. Escribe la meta arriba, localiza el momento en que sueles fallar y redacta tres frases con la forma si pasa X, hago Y. Cada una con un disparador que ya ocurra y una acción que quepa en una línea. Al final, explica en dos o tres frases por qué ese formato te quita fricción y qué parte del plan sigue dependiendo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juego de tres intenciones · Memoria: piezas y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juego de tres intenciones · Memoria: piezas y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orma tiene una intención de imple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pasa X, hago Y: un disparador concreto unido a una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que un disparador si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ya ocurra en tu día, sea visible y no dependa de que te acuerdes d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an grande debe ser la acción mín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an pequeña que quepa en una línea y puedas hacerla en un día m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si la acción ocurrió y qué la impidió, y ajustar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ste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crea motivación, no elimina obstáculos materiales y no promete resul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4]]></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5178" r:id="rId1"/>
    <p:sldLayoutId id="2482535179" r:id="rId2"/>
    <p:sldLayoutId id="2482535180" r:id="rId3"/>
    <p:sldLayoutId id="24825351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94bb7b89a7ab381df64fad0b9973024b15446082cfbc2a71.jpg"/>
  <Relationship Id="rId3" Type="http://schemas.openxmlformats.org/officeDocument/2006/relationships/hyperlink" Target="https://atraccion.lumbre.lat/object/atr-met-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hyperlink" Target="https://atraccion.lumbre.lat/object/atr-met-r01-oa04" TargetMode="External"/>
  <Relationship Id="rId4" Type="http://schemas.openxmlformats.org/officeDocument/2006/relationships/hyperlink" Target="https://atraccion.lumbre.lat/object/atr-met-r01-oa04"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hyperlink" Target="https://atraccion.lumbre.lat/object/atr-met-r01-oa04" TargetMode="External"/>
  <Relationship Id="rId4" Type="http://schemas.openxmlformats.org/officeDocument/2006/relationships/hyperlink" Target="https://atraccion.lumbre.lat/object/atr-met-r01-oa04"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hyperlink" Target="https://atraccion.lumbre.lat/object/atr-met-r01-oa04" TargetMode="External"/>
  <Relationship Id="rId4" Type="http://schemas.openxmlformats.org/officeDocument/2006/relationships/hyperlink" Target="https://atraccion.lumbre.lat/object/atr-met-r01-oa04" TargetMode="External"/>
  <Relationship Id="rId5"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hyperlink" Target="https://atraccion.lumbre.lat/object/atr-met-r01-oa04"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hyperlink" Target="https://pubmed.ncbi.nlm.nih.gov/" TargetMode="External"/>
  <Relationship Id="rId4"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4"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n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mplement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X,]]></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g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4"/>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ir tres intenciones de implementación para una meta, con disparador concreto y acción mínima, y explicar por qué el formato reduce la fri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tención general dice qué quieres, pero no cuándo ni cómo empiezas. Esta lección enseña el formato si pasa X, hago Y, con un disparador concreto y una acción mínima, y explica por qué ese formato reduce la fricción sin sustituir la motivación ni resolver un obstáculo material. Incluye tres intenciones escritas para una misma meta, un protocolo de siete días y una forma de distinguir un plan practicable de un buen dese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tenciones de implementación · gollwitzer · metas · disparadores · acción mínima · planificación · autorregulación · registr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distancia conocida entre decidir y hacer. La mayoría de los planes no fallan por falta de deseo: fallan porque no dicen cuándo empiezan. «Voy a ordenar mis tardes» es una intención general; no nombra el momento, no nombra la primera acción y no deja nada que revisar. Una intención de implementación cambia la forma de la frase: si pasa X, hago Y. X es un disparador concreto que ya ocurre en tu día; Y es la acción más pequeña que pone el plan en marcha. Al terminar vas a poder escribir tres de estas intenciones para una sola meta, probarlas durante una semana y explicar con tus palabras por qué el formato reduce la fricc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cómo tener más fuerza de voluntad. Es cómo decidir de antemano el momento de empezar, para no negociar con uno mismo justo cuando estás cansa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stancia entre decidir y hac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la frase que declara lo que quieres se le llama intención de meta. Es necesaria y es incompleta: dice el destino, no el primer movimiento. Peter Gollwitzer, psicólogo que estudió este tema, propuso complementarla con una intención de implementación: una frase condicional que une una situación concreta con una respuesta concreta. La diferencia parece pequeña y no lo es. La intención general deja la decisión para el momento de actuar; la condicional la toma antes, cuando estás tranquilo y tienes cabeza para eleg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stancia entre decidir y hac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este formato se ha hecho en laboratorio y en situaciones cotidianas. Lo que se sostiene con prudencia es acotado: cuando el disparador es claro y la acción es pequeña, el formato ayuda a empezar. No crea motivación donde no hay ninguna, no elimina un obstáculo material y no vuelve fácil una tarea que da miedo. Es una herramienta de arranque, no una promesa de resultado. Esa distinción importa: si esperas que la frase haga el trabajo pesado, vas a culpar al formato de algo que le pediste de má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distancia entre decidir y hac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intención general responde qué quiero. Una intención de implementación responde cuándo, dónde y con qué acción empiez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parador tiene que ser algo que ya ocurre: una hora, un lugar, terminar una actividad, abrir una puer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cción mínima es la más pequeña que cuenta. Si no cabe en una línea, todavía es un proyecto disfrazado de pa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iezas: disparador, acción mínima y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sparador es la pieza que casi todos omiten. Tiene que ser visible, frecuente e inequívoco: la hora del café, cerrar la laptop, llegar a casa y colgar la chamarra, el momento en que suena la alarma. Si el disparador exige que te acuerdes de él, todavía no es un disparador: es otra tarea compitiendo por tu atención. La segunda pieza es la acción mínima, el primer paso que pone el plan en marcha y que puedes hacer aunque el día haya salido m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iezas: disparador, acción mínima y regist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segunda caja: el disparador tiene que existir ya en tu día. Si hay que inventarlo, no es un disparador, es otra tare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uatro-pas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iezas: disparador, acción mínima y regist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ieza es el registro, y es la que separa este método de un buen propósito. Cada día anotas dos cosas: si la acción ocurrió y qué pasó justo antes. Con esos datos puedes ajustar el disparador o el tamaño de la acción. Sin registro, no sabes si el plan funciona o solo te gusta cómo suena. El registro no juzga: informa. Una semana con tres días cumplidos y cuatro fallos dice más que la sensación general de haber intent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iezas: disparador, acción mínima y regist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e métod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Una intención de implementación organiza un comienzo; no trata un problema de salud ni resuelve una situación económic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tres piezas: disparador, acción mínima y regist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qué reduce la fricción? Porque saca la decisión del momento de actuar. Cuando el disparador aparece, ya no hay que deliberar si conviene, si es el día o si hay ganas: hay una respuesta escrita de antemano. Eso baja el costo de empezar y protege el plan del estado de ánimo. El formato no te vuelve disciplinado; hace que la disciplina importe menos en el minuto exacto en que hay que mover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escriben tres intenciones para una misma m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juego de tres intenciones para una sola meta, cada una con un disparador distinto. No son tres metas: es la misma meta vista en tres momentos del día. Una para el arranque, una para después del trabajo y una para cuando el plan se interrumpe. Así, si un disparador no aparece, otro puede cubrir el hueco. La tabla compara los formatos y muestra qué aporta cada u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escriben tres intenciones para una misma m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 en medio muestra el cambio de forma: el mismo deseo, ahora con un momento y una primera acción que se pueden cumpli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tres-format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ormatos para el mismo deseo y lo que deja cada u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324100"/>
                <a:gridCol w="3352800"/>
                <a:gridCol w="24384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orm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revi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nción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ordenar mis tar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no tiene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nción de implem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lego y dejo la mochila, abro el cuade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la acción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é qué pasó antes del dispa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justar la próxim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se escriben tres intenciones para una misma m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íjate en que la intención general no desaparece: sigue siendo el para qué. Lo que cambia es que ahora tiene un momento y una primera acción. La tabla no dice que el propósito sea inútil; dice que no basta. Un deseo sin momento se queda esperando a que la vida se acomode, y la vida rara vez se acomoda sol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formato. No son testimonios ni personas re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informe que se quedaba para mañan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 y el obstácul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 entregar un informe el viernes. Obstáculo: al llegar a casa, la persona abre el celular y pierde la tarde. El obstáculo no es la falta de ganas: es un momento concre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informe que se quedaba para mañan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isparad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algo que ya ocurre: cuelga la chamarra y ve el escritorio. Ese es el instante en que suele ganar el celular, así que ahí va el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informe que se quedaba para mañan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 míni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cuelgo la chamarra y veo el escritorio, abro el documento y escribo el título y una línea. No «hago el informe»: eso no es una acción mínima, es la meta otra vez.]]></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informe que se quedaba para mañan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noche anota si abrió el documento y qué pasó antes. Si el disparador falla tres días, no se culpa: cambia el disparador por uno más visi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guitarra que no se tocab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meta y el momen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ta: practicar guitarra tres veces por semana. El momento con menos competencia es después de comer, cuando ya no hay pendientes urgen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guitarra que no se tocab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disparador]]></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rmino de lavar mi plato, saco la guitarra del estuche. Lavar el plato ya ocurre; no hay que recordarl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guitarra que no se tocab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acción mínim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co una escala y una canción. Dos minutos. Si quiere seguir, sigue; si no, ya cont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la guitarra que no se tocab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siete días revisa: ¿ocurrió más veces que antes?, ¿el disparador era visible?, ¿la acción era tan grande que daba flojera empezar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juego de tres inten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a meta que ya tengas, no una nueva. Localiza el momento en que sueles fallar y escribe tres frases con la forma si pasa X, hago Y. Cada frase necesita un disparador que exista de verdad y una acción que puedas hacer en un día malo. Después pruébalas siete días y revisa el registro sin dramatizar: lo que buscas es información para ajustar, no una calificación mor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juego de tres inten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ercer peldaño es el único que puedes escribir hoy. Los otros dos explican por qué ese plan y no otr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meta-prueb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juego de tres inten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scada muestra el orden del diseño: primero el obstáculo, después el plan, al final la prueba. Si la prueba no sale, no se abandona la meta: se ajusta el peldaño que falló, casi siempre el disparador o el tamaño de la acción. Un plan que se puede corregir dura más que uno que se puede culp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una intención de implementación de una intención gener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promete un resultado medible en un plazo fij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pecifica un disparador concreto y una acción mínima que empieza cuando ese disparador ocurre.]]></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ustituye la meta por un horario rígido que no se puede cambiar.]]></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xige creer que el plan va a funcionar antes de probar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isparador de una intención de implementación debe ser algo que ya ocurre en tu día, no una tarea nueva que tienes que recorda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con lo que aporta al pla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isparado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ción míni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gistro]]></a:t>
            </a:r>
          </a:p>
        </p:txBody>
      </p:sp>
      <p:sp>
        <p:nvSpPr>
          <p:cNvPr id="13" name=""/>
          <p:cNvSpPr txBox="1"/>
          <p:nvPr/>
        </p:nvSpPr>
        <p:spPr>
          <a:xfrm>
            <a:off x="514350" y="3324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4" name=""/>
          <p:cNvSpPr txBox="1"/>
          <p:nvPr/>
        </p:nvSpPr>
        <p:spPr>
          <a:xfrm>
            <a:off x="628650" y="3600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imer paso que cuenta]]></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dato para ajusta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señal que abre el pl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el formato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nción general]]></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tención de implement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ponerme en form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 son las siete, me pongo los teni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bería ordenar mis papeles]]></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uando cuelgo la chamarra, abro el cuader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Voy a llamar más a mi famil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termino de comer, marco una llamad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escribir y probar una intención de implementació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sola meta y el momento en que suele fall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bar siete días y registrar qué ocurrió]]></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r un disparador que ya ocurre en ese moment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ir la frase si pasa X, hago Y]]></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finir la acción mínima que pone el plan en mar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cinco frases sobre su plan.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formato si pasa X, hago Y fue estudiado por Peter Gollwitzer.]]></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intención de implementación funciona aunque el disparador sea ambiguo y poco visible.]]></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acción mínima debe caber en una línea y empezar en poco tiem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formato sustituye la motivación y elimina los obstáculos materiales.]]></a:t>
            </a:r>
          </a:p>
        </p:txBody>
      </p:sp>
      <p:sp>
        <p:nvSpPr>
          <p:cNvPr id="8" name=""/>
          <p:cNvSpPr txBox="1"/>
          <p:nvPr/>
        </p:nvSpPr>
        <p:spPr>
          <a:xfrm>
            <a:off x="628650" y="1895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registro sirve para saber si el plan ocurrió y qué lo impidi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intención de implementación tiene dos piezas centrales: un ___ concreto y una ___ mínim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juego de tres intencione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res intenciones de implementación para una sola meta. Escribe la meta arriba, localiza el momento en que sueles fallar y redacta tres frases con la forma si pasa X, hago Y. Cada una con un disparador que ya ocurra y una acción que quepa en una línea. Al final, explica en dos o tres frases por qué ese formato te quita fricción y qué parte del plan sigue dependiendo de t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acción tarda más de dos minutos en empezar, recórtala. Si el disparador no existe en tu día, cámbialo por el final de una actividad que ya haces. La explicación final es la que convierte el ejercicio en criteri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juego de tres intenciones · Memoria: piezas y form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a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ya ocurre y abre 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paso qu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ocurrió y lo que lo impi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tención gen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ropósito sin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ter Gollwitz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sicólogo que estudió el form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prueba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juego de tres intenciones · Memoria: piezas y forma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4"/>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orma tiene una intención de implemen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pasa X, hago Y: un disparador concreto unido a una acción mínim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que un disparador sirv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ya ocurra en tu día, sea visible y no dependa de que te acuerdes de é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an grande debe ser la acción mínim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an pequeña que quepa en una línea y puedas hacerla en un día mal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regist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si la acción ocurrió y qué la impidió, y ajustar con dat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ste forma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juego de tres intenciones · Tarjetas de repaso antes de la lección cinc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crea motivación, no elimina obstáculos materiales y no promete resultad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procedimiento y menciona una línea de investigación sin copiar cifras ni citas textuales. Las búsquedas de abajo llevan a los resúmenes y a la divulgación disponibles; lo que no está documentado se dice en el texto y lo que es marco práctico se presenta como marco práctico.]]></a:t>
            </a:r>
          </a:p>
        </p:txBody>
      </p:sp>
      <p:sp>
        <p:nvSpPr>
          <p:cNvPr id="8" name=""/>
          <p:cNvSpPr txBox="1"/>
          <p:nvPr/>
        </p:nvSpPr>
        <p:spPr>
          <a:xfrm>
            <a:off x="514350" y="2943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intenciones de implementación]]></a:t>
            </a:r>
          </a:p>
        </p:txBody>
      </p:sp>
      <p:sp>
        <p:nvSpPr>
          <p:cNvPr id="9" name=""/>
          <p:cNvSpPr txBox="1"/>
          <p:nvPr/>
        </p:nvSpPr>
        <p:spPr>
          <a:xfrm>
            <a:off x="514350" y="33147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implementation intentions y Gollwitzer; ahí están los resúmenes de los estudios, sin cifras copiadas en esta lección.]]></a:t>
            </a:r>
          </a:p>
        </p:txBody>
      </p:sp>
      <p:sp>
        <p:nvSpPr>
          <p:cNvPr id="10"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
              </a:rPr>
              <a:t><![CDATA[American Psychological Associ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autorregulación y metas; sirve para contrastar el vocabulario técnico con fuentes de psicologí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el formato completo: un disparador que ya ocurre, una acción mínima que cabe en una línea y un registro de siete días. Sabes también lo que el formato no hace: no crea motivación, no elimina obstáculos y no sustituye la atención profesional cuando hace falta. Lo siguiente es el hábito: cómo esa misma lógica se instala en el día y se sostiene con una señal, una acción y una recompens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4"/>
              </a:rPr>
              <a:t><![CDATA[Intenciones de implementación: si pasa X, hago Y]]></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escribir una intención que se prueba, no solo que se desea. Siguiente lección: los hábitos y la arquitectura del dí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sección 2 y revisa si tu disparador ya ocurre y si tu acción cabe en una línea. Casi siempre el fallo está en una acción del tamaño de la meta o en un disparador que hay que record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2026-11-01T07:41:45Z</dcterms:created>
  <dcterms:modified xsi:type="dcterms:W3CDTF">2026-11-01T07:41:45Z</dcterms:modified>
  <dc:title>Intenciones de implementación: si pasa X, hago Y</dc:title>
  <dc:description>Presentación editable del OA «Intenciones de implementación: si pasa X, hago Y». Enlace: https://atraccion.lumbre.lat/object/atr-met-r01-oa04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