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hábito y qué n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hábito y qué n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Señal, acción mínima y recompens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momento donde menos compit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sin pelear con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onducta y su vers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quiere leer más. La versión completa es leer treinta páginas; la acción mínima es abrir el libro en la página marcada y leer un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sin pelear con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servir el café de la mañana, deja la taza en la mesa y abre el libro. La taza ya está ahí; no hay que record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sin pelear con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el día en un calendario pequeño y se queda un minuto con el café. La recompensa llega enseguida y no contradice el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sin pelear con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ub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la mañana porque la noche compite con la laptop y el cansancio. Si un día no hay café, la versión mínima es abrir el libro aunque sea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sa que amanece despej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onducta y su vers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quiere ordenar su escritorio. La versión completa es una limpieza profunda; la acción mínima es poner tres cosas en su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sa que amanece despej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cierra la laptop al terminar el trabajo, pone tres objetos en su sitio. Cerrar la laptop ya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sa que amanece despej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ciende la lámpara pequeña y deja la silla mirando al escritorio despejado. Es una señal visual de cierre, no un premio que cuest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sa que amanece despej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ub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omento elegido es el final del trabajo, no la mañana, porque en la mañana la prisa compite con todo. La conducta se engancha a una transición que ya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me sirvo el café, abro el libro y leo un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opción tiene señal que ya ocurre y acción mínima. La primera empieza por la versión completa; la tercera no tiene momento ni primer paso; la cuarta confunde comprar con practicar. El hábito se diseña en el contexto, no en l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gunta útil es dónde compite menos con otras demandas. Un horario admirable puede estar saturado de prisa o de cansancio, y entonces las otras piezas no alcanzan. El contexto se elige con datos de tu día, no con una recomendació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ñal → Lo que ocurre just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ión mínima → El primer paso qu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mpensa → Lo que cierra el ciclo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funciones están en el flujo y en la tabla. Si confundes la recompensa con un premio lejano, el ciclo no se cierra y el hábito pierde su enseñanz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jo la taza en la mesa →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eo un párrafo → Acc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rco el día en el calendario → Re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ierro la laptop →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ongo tres cosas en su lugar → Acc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nciendo la lámpara pequeña → Re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pieza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sola conducta y su versión mínima → Ubicarla en un momento con poca competencia → Reducir la acción al primer paso → Definir la señal que ya ocurre en ese momento → Añadir una recompensa inmediata → Probar siete días y registrar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conducta, después el momento, después la señal, la acción y la recompensa, y al final la prueba. El orden importa porque la señal se elige después de saber en qué momento del día va a ocur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hábito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señal puede ser una hora, un lugar o el final de una actividad que ya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mpezar por la versión completa suele impedir el arranque, y una recompensa lejana no cierra el ciclo. Las otras tres frases describen lo que la lección sostiene sobre señal, contexto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ñal · re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ñal y recompensa completan el bucle junto con la acción mínima. La señal abre el hábito y la recompensa lo cierra; la acción es lo que ocurre en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bucle y la tabla de la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tarjeta de hábito con cinco líneas. Escribe la conducta, su versión mínima, la señal que ya ocurre, la recompensa inmediata y el momento del día donde menos compite. Abajo, un registro de siete días. Al final, escribe qué pieza cambiarías si la acción ocurre menos de la mitad de los días y por qué elegirías esa pieza y no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tarjeta de hábito y la prueba de siete días · Memoria: el bucle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tarjeta de hábito y la prueba de siete días · Memoria: el bucle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hábito, en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conducta que se repite en un contexto estable y empieza a costar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ñal, acción mínima y recompens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lige el momen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a competencia que enfrenta, no por lo admirable del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rror es el más com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pezar por la versión completa en lugar del primer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busca el registro de siet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formación para ajustar una pieza, no una calificación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375" r:id="rId1"/>
    <p:sldLayoutId id="2482531376" r:id="rId2"/>
    <p:sldLayoutId id="2482531377" r:id="rId3"/>
    <p:sldLayoutId id="24825313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2edeeaec1a3e4e85878add586379a85b298f1e5baf040861.jpg"/>
  <Relationship Id="rId3" Type="http://schemas.openxmlformats.org/officeDocument/2006/relationships/hyperlink" Target="https://atraccion.lumbre.lat/object/atr-met-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hyperlink" Target="https://atraccion.lumbre.lat/object/atr-met-r01-oa05" TargetMode="External"/>
  <Relationship Id="rId4" Type="http://schemas.openxmlformats.org/officeDocument/2006/relationships/hyperlink" Target="https://atraccion.lumbre.lat/object/atr-met-r01-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hyperlink" Target="https://atraccion.lumbre.lat/object/atr-met-r01-oa05" TargetMode="External"/>
  <Relationship Id="rId4" Type="http://schemas.openxmlformats.org/officeDocument/2006/relationships/hyperlink" Target="https://atraccion.lumbre.lat/object/atr-met-r01-oa05"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hyperlink" Target="https://atraccion.lumbre.lat/object/atr-met-r01-oa05" TargetMode="External"/>
  <Relationship Id="rId4" Type="http://schemas.openxmlformats.org/officeDocument/2006/relationships/hyperlink" Target="https://atraccion.lumbre.lat/object/atr-met-r01-oa05"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hyperlink" Target="https://atraccion.lumbre.lat/object/atr-met-r01-oa05"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hyperlink" Target="https://pubmed.ncbi.nlm.nih.gov/" TargetMode="External"/>
  <Relationship Id="rId4" Type="http://schemas.openxmlformats.org/officeDocument/2006/relationships/hyperlink" Target="https://www.apa.org/"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5"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ábi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rquitec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hábito nuevo con señal, acción mínima y recompensa, y ubicarlo en el momento del día donde menos compita con lo que ya ha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ábito no es una virtud ni una prueba de disciplina: es una conducta que se repite en un contexto estable. Esta lección enseña a diseñar uno nuevo con tres piezas —señal, acción mínima y recompensa— y a colocarlo en el momento del día donde menos compite con lo que ya haces. Incluye dos ejemplos resueltos, un mapa de competencias diarias y un registro de siete días para ajustar sin culp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ábitos · señal · acción mínima · recompensa · contexto · rutina · registro · vida cotidi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ábito no es una virtud ni una prueba de disciplina: es una conducta que se repite en un contexto estable hasta que cuesta menos empezarla. Esa definición quita dramatismo y devuelve control, porque el contexto se puede diseñar. En esta lección vas a elegir una conducta pequeña, darle una señal que ya exista en tu día, reducirla a un primer paso y añadir una recompensa inmediata. Después la vas a ubicar en el momento con menos competencia, es decir, donde otras demandas no le quiten el lugar. Al terminar tendrás una tarjeta de hábito y un registro de siete 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cómo hacer más cosas. Es dónde cabe una cosa nueva sin pelearse con las que ya ha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hábito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ábito se parece a una rutina y no es lo mismo. La rutina es una secuencia que decides seguir; el hábito es una conducta que el contexto empieza a disparar con menos deliberación. Se ha estudiado que la repetición en un contexto estable vuelve la conducta más automática, con tiempos que varían mucho según la persona y la tarea; no hay un número universal de días que sirva para todos. Lo que sí se repite en la investigación es el papel del contexto: cambiar de lugar o de hora obliga a empezar de nuev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hábito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tiene una consecuencia práctica: si quieres un hábito, no diseñes solo la conducta, diseña la situación. También tiene un límite honesto. Un hábito reduce el costo de empezar, no garantiza que la conducta sea buena para ti ni que puedas sostenerla en cualquier circunstancia. Si el día cambia, el hábito se tambalea; por eso conviene tener una versión mínima para los días malos.]]></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un hábito sí hace: reduce la decisión y el esfuerzo de arranque en un contexto conoci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hábito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un hábito no hace: elegir por ti, compensar un entorno hostil ni sustituir un tratamie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onviene medir: si la acción ocurrió, no si te sentiste disciplin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ñal, acción mínima y recompen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es el disparador del hábito: algo que ya ocurre y que puedes ver, oír o tocar. La acción mínima es el primer paso, no la versión completa; si el hábito es leer, la acción mínima es abrir el libro, no leer treinta páginas. La recompensa es lo que cierra el ciclo de inmediato: marcar el día, saborear el café, escuchar una canción, sentir el alivio de la mesa despejada. No tiene que ser un premio costoso; tiene que llegar pro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ñal, acción mínima y recompen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cuarta caja: sin repetición en el mismo contexto no hay hábito, hay anécdota. El contexto hace más que la intenc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bucle-habi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ñal, acción mínima y recompen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reúne la pregunta útil de cada pieza y su error más común. El error de la señal es elegir una hora que no existe en tu día. El de la acción es empezar por la versión completa, que suele ser la que imaginas cuando piensas en el resultado. El de la recompensa es prometerte algo lejano, que no enseña nada al momento presente. Corregir esos tres errores vale más que añadir motiv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ñal, acción mínima y recompen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conviene leer dos veces: casi todos los hábitos que abandonan fallan en la acción, no en la intenc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tres-piez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ñal, acción mínima y recompen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iezas no se eligen por separado: la señal depende del momento, la acción depende de la energía que queda en ese momento y la recompensa depende de lo que puedas darte sin interrumpir el día. Por eso la tarjeta se escribe completa antes de probar. Si cambias una pieza sin mirar las otras, el bucle se rompe justo en el eslabón que no ajustas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ñal, acción mínima y recompen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e méto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hábito organiza una conducta; no trata un problema de salud ni resuelve una situación económi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omento donde menos comp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momento del día tiene competencia: otras tareas, otras personas, el cansancio y el celular. La pregunta no es cuál es la mejor hora en abstracto, sino cuál es la hora en que esa conducta compite menos con lo que ya haces. Un hábito de lectura no compite igual a las siete de la mañana que a las once de la noche, y la respuesta depende de tu casa y de tu trabajo, no de una recomendación gener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omento donde menos comp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pistas que ayudan. La primera: engancha la conducta al final de algo que ya ocurre, porque los finales son señales naturales. La segunda: elige el momento por energía disponible, no por lo admirable del horario. Levantarse a las cinco puede ser una gran idea para una persona y una mala idea para otra. La arquitectura del día consiste en reconocer tus transiciones reales y poner el hábito en una de ell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diseñ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eer sin pelear con la noch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onducta y su versión míni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quiere leer más. La versión completa es leer treinta páginas; la acción mínima es abrir el libro en la página marcada y leer un párraf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eer sin pelear con la noch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ñ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servir el café de la mañana, deja la taza en la mesa y abre el libro. La taza ya está ahí; no hay que recordar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eer sin pelear con la noch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compens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el día en un calendario pequeño y se queda un minuto con el café. La recompensa llega enseguida y no contradice el hábi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eer sin pelear con la noch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ub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la mañana porque la noche compite con la laptop y el cansancio. Si un día no hay café, la versión mínima es abrir el libro aunque sea en la coc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mesa que amanece despej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onducta y su versión míni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quiere ordenar su escritorio. La versión completa es una limpieza profunda; la acción mínima es poner tres cosas en su lug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mesa que amanece despej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ñ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cierra la laptop al terminar el trabajo, pone tres objetos en su sitio. Cerrar la laptop ya ocu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mesa que amanece despej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compen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iende la lámpara pequeña y deja la silla mirando al escritorio despejado. Es una señal visual de cierre, no un premio que cueste dine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mesa que amanece despej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ub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mento elegido es el final del trabajo, no la mañana, porque en la mañana la prisa compite con todo. La conducta se engancha a una transición que ya exis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hábito y la prueb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tarjeta con cinco líneas: conducta, versión mínima, señal, recompensa y momento. Abajo, un registro de siete días con una casilla por día. La prueba no busca una racha perfecta: busca información. Si la acción ocurrió tres días y falló cuatro, el dato no es que no sirves para eso; el dato es que una pieza está mal coloca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hábito y la prueb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imer peldaño es el que más se ignora. Si el momento está saturado, las otras tres piezas no alcanza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momento-d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hábito y la prueb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el orden del diseño: momento, señal, acción y recompensa. Si al final de la semana el hábito no ocurrió, cambia una sola pieza y vuelve a probar. Cambiar todo a la vez impide saber qué funcionó. Un hábito que se ajusta con datos dura más que uno que se sostiene con entusiasm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hábito y la prueb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cciones mínimas está mejor diseñada para un hábito de lect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treinta páginas cada noche antes de dormi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me sirvo el café, abro el libro y leo un párraf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er más, en algún momento libre del dí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r diez libros para motivarme a empez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hábito y la prueba de siete dí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omento del día para un hábito nuevo debe elegirse por la competencia que enfrenta, no por lo admirable que suena el horar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hábito y la prueba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l hábito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ñ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ción mínim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ompensa]]></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imer paso que cuenta]]></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cierra el ciclo de inmedia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ocurre justo an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hábito y la prueb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a pieza del hábito a l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ción mínim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ompens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jo la taza en la mes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o un párraf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co el día en el calendar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erro la laptop]]></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ongo tres cosas en su lug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nciendo la lámpara pequeñ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hábito y la prueba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diseño de un hábito, del momento a la prueb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sola conducta y su versión mínim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ñadir una recompensa inmedia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bicarla en un momento con poca competenci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bar siete días y registrar qué ocurrió]]></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finir la señal que ya ocurre en ese momento]]></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educir la acción al primer pa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hábito y la prueb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describió su hábito nuevo. Marca las frase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hábito nuevo debe empezar por la versión completa para no perder tiemp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eñal puede ser una hora, un lugar o el final de una actividad que ya ocurr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compensa debe llegar mucho después para que se valore de verd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ntexto estable ayuda a que la conducta se vuelva menos costosa de empez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registro sirve para ajustar una pieza, no para calificar a la perso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hábito y la prueba de siete dí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hábito se sostiene con tres piezas: una ___, una acción mínima y una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hábito y la prueba de siete dí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tarjeta de hábito con cinco líneas. Escribe la conducta, su versión mínima, la señal que ya ocurre, la recompensa inmediata y el momento del día donde menos compite. Abajo, un registro de siete días. Al final, escribe qué pieza cambiarías si la acción ocurre menos de la mitad de los días y por qué elegirías esa pieza y no ot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señal necesita una alarma nueva, pregúntate si ya existe un final de actividad que puedas usar. Si la recompensa cuesta dinero o tarda semanas, busca una versión inmediata y gratuit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hábito y la prueba de siete días · Memoria: el bucle y su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curre justo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imer paso que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p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ierra el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gar y el momento que dispa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para 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abe en un día ma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Memoria: el bucle y sus piez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1-oa05"/>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hábito, en esta lec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onducta que se repite en un contexto estable y empieza a costar men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iez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ñal, acción mínima y recompensa inmedia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lige el momento del dí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a competencia que enfrenta, no por lo admirable del horar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rror es el más comú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pezar por la versión completa en lugar del primer pa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busca el registro de siete d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hábito y la prueba de siete días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formación para ajustar una pieza, no una calificación mor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esenta un modelo práctico de diseño de hábitos y menciona investigación sobre contexto y repetición sin copiar cifras ni citas textuales. Las búsquedas de abajo llevan a resúmenes y divulgación disponibles; el modelo de tres piezas se ofrece como herramienta de trabajo, no como ley psicológica.]]></a:t>
            </a:r>
          </a:p>
        </p:txBody>
      </p:sp>
      <p:sp>
        <p:nvSpPr>
          <p:cNvPr id="8" name=""/>
          <p:cNvSpPr txBox="1"/>
          <p:nvPr/>
        </p:nvSpPr>
        <p:spPr>
          <a:xfrm>
            <a:off x="514350" y="2943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hábitos y contexto]]></a:t>
            </a:r>
          </a:p>
        </p:txBody>
      </p:sp>
      <p:sp>
        <p:nvSpPr>
          <p:cNvPr id="9" name=""/>
          <p:cNvSpPr txBox="1"/>
          <p:nvPr/>
        </p:nvSpPr>
        <p:spPr>
          <a:xfrm>
            <a:off x="514350" y="33147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habit formation y context; los resúmenes permiten ver qué se midió y con qué límites.]]></a:t>
            </a:r>
          </a:p>
        </p:txBody>
      </p:sp>
      <p:sp>
        <p:nvSpPr>
          <p:cNvPr id="10"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hábitos y cambio de conducta; útil para distinguir el modelo práctico de una le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hábito diseñado en una tarjeta: señal que ya ocurre, acción mínima, recompensa inmediata y un momento elegido por competencia. Sabes que el contexto hace buena parte del trabajo y que el registro sirve para ajustar una pieza, no para juzgarte. Lo siguiente es la identidad: qué tipo de persona sostiene ese hábito y cómo se comprueba que la frase es creíb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5"/>
              </a:rPr>
              <a:t><![CDATA[Hábitos: la arquitectura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colocar un hábito donde el día juega a su favor. Siguiente lección: identidad y metas.]]></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piezas y revisa si tu acción es la versión completa. Casi siempre el hábito falla en el tamaño del primer paso o en una señal que hay que record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2026-11-01T06:38:22Z</dcterms:created>
  <dcterms:modified xsi:type="dcterms:W3CDTF">2026-11-01T06:38:22Z</dcterms:modified>
  <dc:title>Hábitos: la arquitectura del día</dc:title>
  <dc:description>Presentación editable del OA «Hábitos: la arquitectura del día». Enlace: https://atraccion.lumbre.lat/object/atr-met-r01-oa05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