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6]]></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6]]></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Dos clases de meta que se confunden»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Dos clases de meta que se confunden»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t-r01-oa06]]></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 identidad que sostiene un plan»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t-r01-oa06]]></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res tipos de meta y la evidencia que pide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6]]></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l resultado a la ide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meta de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ersona quiere correr diez kilómetros en tres meses. Es un resultado claro, con fecha y con un hecho que se puede ver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6]]></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l resultado a la ide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identidad que lo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iere ser alguien que se mueve aunque no tenga ganas. Esa frase no depende de la carrera y puede seguir viva si la carrera se pospo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6]]></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l resultado a la ide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acción que la hace creí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tes y jueves, veinte minutos de trote suave, con la ropa preparada la noche anterior. La acción es pequeña y vi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6]]></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l resultado a la ide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registro de cuatro semanas con dos columnas: si salió y qué lo impidió. Si sale una vez por semana, la frase todavía no se sostiene y hay que ajustar la prueba, no la ide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6]]></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frase que no se podía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frase ini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ersona escribe: soy una persona ordenada. La frase suena bien y no dice nada que otra persona pueda v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6]]></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frase que no se podía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prueba de las tres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haría esta semana alguien ordenado? Poner tres cosas en su lugar al cerrar la laptop. ¿Qué la haría falsa? Que la mesa siga igual cuatro días. ¿Está en su terreno? Sí, depende de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6]]></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frase que no se podía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tradu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frase se convierte en: soy alguien que deja la mesa despejada antes de cerrar el día. Ahora hay una conducta y un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6]]></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frase que no se podía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inco días de la semana con la mesa despejada al cerrar. Al final del mes revisa si la frase se sostiene con hechos o si necesita una versión más peque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6]]></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t-r01-oa06]]></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er alguien que entrena aunque no tenga g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frase describe una forma de actuar que se comprueba con acciones repetidas. La primera es un resultado con fecha; la tercera es una compra; la cuarta depende de la mirada ajena y no está en tu terre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tabla de resultado, identidad y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6]]></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sola no se puede comprobar; la conducta sí. La evidencia es el eslabón que separa una identidad practicada de una etiqueta. Repetir la frase puede acompañar el plan, pero no lo sustit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flujo de la identidad a la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6]]></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eta de resultado → Un logro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eta de identidad → Una forma de actuar sosten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 Lo que puedes mostrar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 lección tiene las tres parejas. Si confundes identidad con evidencia, vas a declarar la frase y no a probarla; si confundes resultado con identidad, vas a depender de un trofeo para sostener la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6]]></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Terminar el curso en junio →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er alguien que estudia aunque no tenga ganas → Ide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rrer diez kilómetros →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uidar mi cuerpo con movimiento diario → Ide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ublicar el informe →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umplir lo que prometo → Ide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resultado, identidad y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6]]></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ombrar la identidad en una frase observable → Traducirla a tres acciones concretas → Elegir una prueba semanal con día y lugar → Registrar durante cuatro semanas → Revisar si la frase se sostiene con la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frase, después las acciones, después la prueba, después el registro y al final la revisión. Si empiezas por el registro sin una frase que lo ordene, acumulas datos sin saber qué estás comprob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 frase creíble y la sección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6]]></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a meta de resultado se comprueba con un hecho externo y un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Repetir la frase no la comprueba, y una semana es un plazo arbitrario para juzgar una identidad: lo que se revisa es la prueba y la evidencia, no el valor de la persona. Las otras tres frases describen lo que la lección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6]]></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sultado · ide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Resultado e identidad: la primera mira un hecho externo, la segunda una conducta sostenida. Las dos caben en un plan, y la segunda es la que sigue viva cuando la primera term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resultado, identidad y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6]]></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hoja con tu identidad y su prueba. Escribe la frase en una línea observable, tres acciones que la harían creíble esta semana con día y lugar, y la evidencia que vas a recoger durante cuatro semanas. Añade la versión mínima para un día malo. Al final, contesta qué haría falsa la frase: si no encuentras una respuesta, la frase todavía es un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6]]></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identidad y su prueba · Memoria: identidad y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6]]></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identidad y su prueba · Memoria: identidad y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6]]></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ide una meta de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logro concreto que se verifica con un hecho externo y un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6]]></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ide una meta de ide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forma de actuar sostenida que se comprueba con acciones repet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6]]></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stingue una identidad de un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etiqueta se declara; la identidad se prueba con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6]]></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falsa una frase de ide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acción que la contradice; si nada puede contradecirla, no info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6]]></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revisa la ide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vez por semana o por mes, con evidencia, no cada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6]]></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6]]></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116" r:id="rId1"/>
    <p:sldLayoutId id="2482531117" r:id="rId2"/>
    <p:sldLayoutId id="2482531118" r:id="rId3"/>
    <p:sldLayoutId id="248253111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6635168b07ae38dd120457c965dba697e7eccdb0221de6e1.jpg"/>
  <Relationship Id="rId3" Type="http://schemas.openxmlformats.org/officeDocument/2006/relationships/hyperlink" Target="https://atraccion.lumbre.lat/object/atr-met-r01-oa06"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hyperlink" Target="https://atraccion.lumbre.lat/object/atr-met-r01-oa06" TargetMode="External"/>
  <Relationship Id="rId4" Type="http://schemas.openxmlformats.org/officeDocument/2006/relationships/hyperlink" Target="https://atraccion.lumbre.lat/object/atr-met-r01-oa06"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hyperlink" Target="https://atraccion.lumbre.lat/object/atr-met-r01-oa06" TargetMode="External"/>
  <Relationship Id="rId4" Type="http://schemas.openxmlformats.org/officeDocument/2006/relationships/hyperlink" Target="https://atraccion.lumbre.lat/object/atr-met-r01-oa06"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hyperlink" Target="https://atraccion.lumbre.lat/object/atr-met-r01-oa06" TargetMode="External"/>
  <Relationship Id="rId4" Type="http://schemas.openxmlformats.org/officeDocument/2006/relationships/hyperlink" Target="https://atraccion.lumbre.lat/object/atr-met-r01-oa06" TargetMode="External"/>
  <Relationship Id="rId5"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hyperlink" Target="https://atraccion.lumbre.lat/object/atr-met-r01-oa06" TargetMode="External"/>
  <Relationship Id="rId4"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hyperlink" Target="https://www.apa.org/" TargetMode="External"/>
  <Relationship Id="rId4" Type="http://schemas.openxmlformats.org/officeDocument/2006/relationships/hyperlink" Target="https://pubmed.ncbi.nlm.nih.gov/"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6" TargetMode="External"/>
  <Relationship Id="rId3" Type="http://schemas.openxmlformats.org/officeDocument/2006/relationships/notesSlide" Target="../notesSlides/notesSlide5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dent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et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ié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ier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met-r01-oa06"/>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una meta de resultado de una meta de identidad, escribir la identidad que sostiene tu plan y comprobar qué acciones la harían creíb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meta de resultado pide un logro; una meta de identidad pide una forma de actuar. Esta lección distingue las dos, muestra por qué una identidad sin acciones es solo una etiqueta y enseña a escribir la identidad que sostiene tu plan. Después la somete a una prueba sencilla: qué haría alguien esta semana para que la frase fuera creíble. Incluye dos ejemplos resueltos, una tabla de comprobación y un registro de cuatro semanas.]]></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7]]></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identidad · metas · autoconcepto · hábitos · evidencia · planificación · propósito · registr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metas se suelen escribir como resultados: terminar un curso, correr una distancia, publicar un proyecto. Los resultados son necesarios y tienen un problema: dependen de circunstancias que no siempre controlas. La meta de identidad responde otra pregunta: qué tipo de persona quieres ser mientras persigues eso. No es una frase para repetir frente al espejo; es una dirección que se comprueba con acciones. Al terminar vas a poder distinguir las dos clases de meta, escribir la identidad que sostiene tu plan y señalar qué acciones concretas la harían creíble esta sem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7]]></a:t>
            </a:r>
          </a:p>
        </p:txBody>
      </p:sp>
      <p:sp>
        <p:nvSpPr>
          <p:cNvPr id="7" name="" descr=""/>
          <p:cNvSpPr/>
          <p:nvPr/>
        </p:nvSpPr>
        <p:spPr>
          <a:xfrm>
            <a:off x="514350" y="1219200"/>
            <a:ext cx="8115300" cy="11049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s quién eres en secreto. Es qué harías esta semana si la persona que quieres ser tomara las decision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Dos clases de meta que se confunde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meta de resultado pide un logro: un objeto, una cifra, un título, una fecha. Se comprueba con un hecho externo y por eso es fácil de medir y fácil de perder de vista cuando el resultado no llega. Una meta de identidad pide una forma de actuar: ser alguien que cumple lo que promete, que estudia aunque no tenga ganas, que cuida su cuerpo con movimiento diario. No se comprueba con un trofeo, se comprueba con acciones repetid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Dos clases de meta que se confunde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dos son útiles y ninguna sustituye a la otra. Una identidad sin resultados se queda en conversación; un resultado sin identidad se vuelve frágil, porque cuando termina el plazo no queda nada que sostenga la conducta. La psicología social estudia el autoconcepto como algo que se forma y se ajusta con la experiencia y el contexto, no como un decreto. Esa es la capa de investigación, y viene con un límite: cambiar la historia que cuentas de ti no cambia por sí solo tus circunstancias.]]></a:t>
            </a:r>
          </a:p>
        </p:txBody>
      </p:sp>
      <p:sp>
        <p:nvSpPr>
          <p:cNvPr id="8" name=""/>
          <p:cNvSpPr txBox="1"/>
          <p:nvPr/>
        </p:nvSpPr>
        <p:spPr>
          <a:xfrm>
            <a:off x="514350" y="39338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9338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ta de resultado: un hecho externo con fecha. Ejemplo: entregar el proyecto el viern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Dos clases de meta que se confunde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ta de identidad: una forma de actuar sostenida. Ejemplo: ser alguien que termina lo que empieza.]]></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dentidad sin acción: una etiqueta que suena bien y no se puede comprobar. Ejemplo: soy una persona disciplinada, sin registro que lo muest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identidad que sostiene un pl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identidad útil para un plan tiene tres características. Es observable: se puede traducir a conductas que otra persona vería. Es tuya: no depende de la aprobación de alguien más. Y es exigente sin ser cruel: admite días malos y una versión mínima. «Quiero ser constante» falla las tres pruebas porque no dice qué se ve, depende de una sensación y no tiene versión mínima. «Soy alguien que escribe tres veces por semana, aunque sea una línea» pasa las tr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identidad que sostiene un pl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tercera caja: sin evidencia, la identidad se queda en la primera. La frase no se comprueba con repetición mental, se comprueba con lo que hiciste.]]></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t-identidad-accion.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identidad que sostiene un pla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dentidad no se decreta: se acumula. Cada acción pequeña es un voto, y el registro es la urna donde se cuentan. Por eso la frase necesita una prueba semanal. Si la frase es «soy alguien que cumple lo que promete», la prueba es una promesa pequeña cumplida y anotada. Si no hay ninguna, la frase no es falsa todavía: está sin comprob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identidad que sostiene un pla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7]]></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e métod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Una frase de identidad organiza decisiones; no trata un problema de salud ni resuelve una situación económic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ómo se comprueba una ident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probación tiene tres preguntas. Primera: ¿qué haría esta semana alguien que ya fuera así? La respuesta tiene que ser una acción visible, no un sentimiento. Segunda: ¿qué la haría falsa? Si nada puede contradecirla, la frase no informa. Tercera: ¿está en mi terreno? Si depende de que otra persona responda, no es una identidad, es una expectativa sobre alguien má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ómo se comprueba una ident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egunda fila es la que sostiene un plan largo. La primera da dirección y la tercera hay que retirarla o convertirla en accione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t-resultado-identidad.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tipos de meta y la evidencia que pide cada u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7]]></a:t>
            </a:r>
          </a:p>
        </p:txBody>
      </p:sp>
      <p:graphicFrame>
        <p:nvGraphicFramePr>
          <p:cNvPr id="7" name="" descr=""/>
          <p:cNvGraphicFramePr>
            <a:graphicFrameLocks noGrp="1"/>
          </p:cNvGraphicFramePr>
          <p:nvPr/>
        </p:nvGraphicFramePr>
        <p:xfrm>
          <a:off x="514350" y="1257300"/>
          <a:ext cx="8115300" cy="2257425"/>
        </p:xfrm>
        <a:graphic>
          <a:graphicData uri="http://schemas.openxmlformats.org/drawingml/2006/table">
            <a:tbl>
              <a:tblPr firstRow="1" bandRow="1"/>
              <a:tblGrid>
                <a:gridCol w="1495425"/>
                <a:gridCol w="3181350"/>
                <a:gridCol w="3438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de la sema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blicar el informe el vier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informe enviado o la fecha reprogram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ide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 alguien que termina lo que empi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sesiones de trabajo registr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y una persona const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inguna: solo la frase repet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ómo se comprueba una ident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íjate en que la tercera fila no es un fracaso moral: es una frase que todavía no tiene traducción. Se puede rescatar convirtiéndola en la segunda. La tabla no sirve para etiquetar personas; sirve para saber qué pedirle a una frase antes de creer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la distinción. No son testimonios ni personas rea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del resultado a la identidad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meta de resultad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ersona quiere correr diez kilómetros en tres meses. Es un resultado claro, con fecha y con un hecho que se puede verific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del resultado a la identidad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identidad que lo sostien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ere ser alguien que se mueve aunque no tenga ganas. Esa frase no depende de la carrera y puede seguir viva si la carrera se posp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del resultado a la identidad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acción que la hace creíbl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tes y jueves, veinte minutos de trote suave, con la ropa preparada la noche anterior. La acción es pequeña y visib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del resultado a la identidad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evidenci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egistro de cuatro semanas con dos columnas: si salió y qué lo impidió. Si sale una vez por semana, la frase todavía no se sostiene y hay que ajustar la prueba, no la identid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frase que no se podía comprobar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frase inicial]]></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ersona escribe: soy una persona ordenada. La frase suena bien y no dice nada que otra persona pueda v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frase que no se podía comprobar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prueba de las tres pregunta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haría esta semana alguien ordenado? Poner tres cosas en su lugar al cerrar la laptop. ¿Qué la haría falsa? Que la mesa siga igual cuatro días. ¿Está en su terreno? Sí, depende de ell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frase que no se podía comprobar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traducc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se se convierte en: soy alguien que deja la mesa despejada antes de cerrar el día. Ahora hay una conducta y un moment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frase que no se podía comprobar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evidenci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nco días de la semana con la mesa despejada al cerrar. Al final del mes revisa si la frase se sostiene con hechos o si necesita una versión más pequeñ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identidad y su prueb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es una hoja con tres partes. Arriba, la identidad en una frase observable. En medio, tres acciones que la harían creíble esta semana, cada una con día y lugar. Abajo, la evidencia que vas a recoger durante cuatro semanas y la versión mínima para un día malo. La hoja se revisa una vez por semana, no cada hora: la identidad se acumula despaci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identidad y su prueb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segundo peldaño es el que casi nadie escribe. Sin conducta observable, la identidad no tiene forma de fallar ni de cumplirs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t-frase-creible.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identidad y su prueb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scada muestra el descenso completo: de una frase vaga a una conducta, de una conducta a una prueba y de una prueba a una evidencia. Si la evidencia no aparece, no se abandona la frase: se baja un peldaño y se hace más pequeña la prueba. Una identidad que se puede probar también se puede corregir, y eso la vuelve más útil que una etiquet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identidad y su prueb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frases es una meta de identidad y no una meta de resulta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Ganar la carrera de octubre.]]></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r alguien que entrena aunque no tenga ganas.]]></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rar unos tenis nuevos.]]></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otras personas me vean como deportist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identidad y su prueb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meta de identidad se vuelve creíble por las acciones que haces y registras, no por repetir la fras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identidad y su prueb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ipo de meta con lo que persigu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eta de resultad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eta de identidad]]></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videncia]]></a:t>
            </a:r>
          </a:p>
        </p:txBody>
      </p:sp>
      <p:sp>
        <p:nvSpPr>
          <p:cNvPr id="13" name=""/>
          <p:cNvSpPr txBox="1"/>
          <p:nvPr/>
        </p:nvSpPr>
        <p:spPr>
          <a:xfrm>
            <a:off x="514350" y="3324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4" name=""/>
          <p:cNvSpPr txBox="1"/>
          <p:nvPr/>
        </p:nvSpPr>
        <p:spPr>
          <a:xfrm>
            <a:off x="628650" y="3600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forma de actuar sostenida]]></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 que puedes mostrar esta seman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logro con fech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identidad y su prueb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meta según su tip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ultad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dentidad]]></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erminar el curso en junio]]></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er alguien que estudia aunque no tenga ganas]]></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rrer diez kilómetros]]></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uidar mi cuerpo con movimiento diari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ublicar el inform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umplir lo que prometo]]></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identidad y su prueb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procedimiento para volver creíble una identidad.]]></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mbrar la identidad en una frase observabl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r si la frase se sostiene con la evidenci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raducirla a tres acciones concretas]]></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gistrar durante cuatro semanas]]></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egir una prueba semanal con día y luga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identidad y su prueb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escribió estas cinco frases sobre su identidad.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meta de identidad puede lograrse solo con repetir la frase todos los día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meta de resultado se comprueba con un hecho externo y una fecha.]]></a:t>
            </a:r>
          </a:p>
        </p:txBody>
      </p:sp>
      <p:sp>
        <p:nvSpPr>
          <p:cNvPr id="11" name=""/>
          <p:cNvSpPr txBox="1"/>
          <p:nvPr/>
        </p:nvSpPr>
        <p:spPr>
          <a:xfrm>
            <a:off x="628650" y="3667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identidad se sostiene en acciones pequeñas y repetid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la identidad no produce cambios en una semana, hay que abandonarla.]]></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Vale preguntar qué acción haría creíble la frase esta seman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identidad y su prueba]]></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meta de ___ pide un logro con fecha; una meta de ___ pide una forma de actua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identidad y su prueba]]></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hoja con tu identidad y su prueba. Escribe la frase en una línea observable, tres acciones que la harían creíble esta semana con día y lugar, y la evidencia que vas a recoger durante cuatro semanas. Añade la versión mínima para un día malo. Al final, contesta qué haría falsa la frase: si no encuentras una respuesta, la frase todavía es una etiquet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7]]></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tu frase depende de que alguien te apruebe, cámbiala por una conducta que esté en tu terreno. Si no cabe en una línea, todavía es un deseo con ropa de identidad.]]></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identidad y su prueba · Memoria: identidad y evid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7]]></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ta de 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logro co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ta de ide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forma de actuar sosten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frase sin 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puedes most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sión míni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cabe en un día ma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sema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acción con día y lu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identidad y su prueba · Memoria: identidad y evidenci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met-r01-oa06"/>
              </a:rPr>
              <a:t><![CDATA[Abrir el juego en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identidad y su prueba · Tarjetas de repaso antes de la lección siete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ide una meta de resultad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identidad y su prueba · Tarjetas de repaso antes de la lección siete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logro concreto que se verifica con un hecho externo y una fech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identidad y su prueba · Tarjetas de repaso antes de la lección siete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ide una meta de identida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identidad y su prueba · Tarjetas de repaso antes de la lección siete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forma de actuar sostenida que se comprueba con acciones repetida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identidad y su prueba · Tarjetas de repaso antes de la lección siete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stingue una identidad de una etiquet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identidad y su prueba · Tarjetas de repaso antes de la lección siete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etiqueta se declara; la identidad se prueba con evidenci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identidad y su prueba · Tarjetas de repaso antes de la lección siete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falsa una frase de identida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identidad y su prueba · Tarjetas de repaso antes de la lección siete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acción que la contradice; si nada puede contradecirla, no inform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identidad y su prueba · Tarjetas de repaso antes de la lección siete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revisa la identida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identidad y su prueba · Tarjetas de repaso antes de la lección siete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vez por semana o por mes, con evidencia, no cada hor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propone una distinción práctica y menciona investigación sobre autoconcepto y conducta sin copiar cifras ni citas textuales. Las búsquedas de abajo llevan a divulgación y resúmenes disponibles; la distinción entre resultado e identidad se ofrece como herramienta de trabajo, no como hallazgo único.]]></a:t>
            </a:r>
          </a:p>
        </p:txBody>
      </p:sp>
      <p:sp>
        <p:nvSpPr>
          <p:cNvPr id="8" name=""/>
          <p:cNvSpPr txBox="1"/>
          <p:nvPr/>
        </p:nvSpPr>
        <p:spPr>
          <a:xfrm>
            <a:off x="514350" y="2943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a:t>
            </a:r>
          </a:p>
        </p:txBody>
      </p:sp>
      <p:sp>
        <p:nvSpPr>
          <p:cNvPr id="9" name=""/>
          <p:cNvSpPr txBox="1"/>
          <p:nvPr/>
        </p:nvSpPr>
        <p:spPr>
          <a:xfrm>
            <a:off x="514350" y="33147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identidad, autoconcepto y motivación; ahí se ve que la identidad se estudia como proceso, no como decreto.]]></a:t>
            </a:r>
          </a:p>
        </p:txBody>
      </p:sp>
      <p:sp>
        <p:nvSpPr>
          <p:cNvPr id="10"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pubmed.ncbi.nlm.nih.gov/"/>
              </a:rPr>
              <a:t><![CDATA[PubMed: identidad y conduct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7]]></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self-concept y behavior; los resúmenes muestran la relación acotada entre lo que alguien cree ser y lo que hac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distinguir un resultado de una identidad, escribir la frase que sostiene tu plan y comprobarla con acciones y evidencia. También sabes cuándo una frase es solo una etiqueta: cuando nada puede contradecirla. Lo siguiente es priorizar: si todo importa, hay que elegir qué metas quedan y cuáles se retiran por escrit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6-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7-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8-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29-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0-secuenci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6"/>
              </a:rPr>
              <a:t><![CDATA[Identidad y metas: quién quieres s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1-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2-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escribir una identidad que se prueba con hechos, no solo con una frase. Siguiente lección: priorizar cuando todo importa.]]></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resultado, identidad y etiqueta y pregúntate qué haría falsa tu frase. Si no hay respuesta, todavía es una etiqueta o una expectativa sobre otra person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2026-11-01T06:34:03Z</dcterms:created>
  <dcterms:modified xsi:type="dcterms:W3CDTF">2026-11-01T06:34:03Z</dcterms:modified>
  <dc:title>Identidad y metas: quién quieres ser</dc:title>
  <dc:description>Presentación editable del OA «Identidad y metas: quién quieres ser». Enlace: https://atraccion.lumbre.lat/object/atr-met-r01-oa06</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