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ando todo importa, nada recibe hor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ando todo importa, nada recibe hor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tradición del blanco único y lo que la investigación permite deci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capas, separada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cinco metas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ista si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cinco metas: terminar un diplomado, cambiar de trabajo, correr una carrera corta, aprender inglés y ordenar sus finanzas. Las cinco le importan y las cinco compiten por las noches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cinco metas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riterio antes de pun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s tres preguntas y su escala. Todavía no mira qué meta le gusta más; solo deja el criterio fijado y una regla de desemp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cinco metas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s punt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plomado: aporte dos, costo dos, control dos. Cambio de trabajo: aporte dos, costo uno, control cero. Carrera corta: aporte cero, costo uno, control dos. Inglés: aporte dos, costo uno, control uno. Finanzas: aporte uno, costo dos, control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cinco metas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diplomado, inglés y finanzas. Cambio de trabajo y carrera corta pasan a la lista de pausa con su motivo: la primera depende de decisiones de otros; la segunda no desbloquea ninguna otra meta este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mpate entre do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Dos metas con el mism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glés y finanzas empatan en cuatro puntos. Sin una regla previa, la decisión se resolvería por el ánimo del día o por la meta que alguien más recu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mpate entre do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regla del desemp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ana la que tenga mayor costo de esperar. En el caso, finanzas tiene dos porque una fecha administrativa se cierra; inglés tiene uno porque puede empezar en cualquier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mpate entre do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se hace con la empa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elimina: queda en pausa con una condición concreta. Inglés vuelve cuando termine el trámite que abrió finanzas, y esa condición se escribe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mpate entre do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fecha del empate y la regla usada. Así, la próxima vez no hay que inventar un criterio nuevo ni reabrir una discusión que ya se 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descarte por escrit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ribir tres preguntas con su escala, puntuar las cinco y ordenar por el total antes de jus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se escribe antes de puntuar, se aplica igual a las cinco metas y produce un orden que se puede revisar. Elegir por entusiasmo o por lo que otros esperan deja la decisión en manos del ánimo o de la urgencia ajena; repartir las cinco es exactamente lo que impide que alguna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arte de esta lección es una pausa con motivo y condición de regreso: la meta no recibe horas ahora porque otra las necesita. Abandonar sería renunciar sin fecha ni condición, y eso es una decis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y la tabla de la línea de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orte → Qué otras metas desbloquea 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de esperar → Qué se pierde si la meta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ol semanal → Qué puedes hacer esta semana si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eguntas están en la tabla del criterio. Si confundes el aporte con el costo de esperar, vas a elegir la meta que se ve urgente y no la que abre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s tres preguntas antes de puntuar → Aplic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bir el puntaje de la meta que ya querías → Evit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motivo del descarte → Aplic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darse con las cinco para no sentir culpa → Evit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jar la condición de regreso de una meta en pausa → Aplic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egir según lo que espera otra persona → Evit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star las cinco metas sin ordenarlas → Escribir las tres preguntas y su escala → Puntuar las cinco metas en el mismo orden → Descartar dos metas con motivo y condición de regreso → Asignar una acción y un día a cada met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lista, después el criterio, después el puntaje, después el descarte y al final las horas. Si empiezas por el puntaje, ya estás eligiendo sin saber con qué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decisión y la cascada d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cinco metas son importantes, así que las cinco reciben horas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funde importancia con asignación de horas: si las cinco reciben un poco, ninguna recibe lo suficiente. La cuarta describe el ajuste posterior que el criterio intenta evitar. Las otras tres describe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y motivo: el criterio se fija primero para que el puntaje no lo acomode, y el descarte conserva su razón para poder revisarse. Sin esos dos datos, la pausa se vuelve olv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y la tabla de la línea de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us cinco metas, el criterio escrito, los puntajes, dos metas descartadas con motivo y condición de regreso, y las tres que quedan con una acción y un día de la semana. Al final, una línea sobre qué te costó más: elegir el criterio, descartar o acept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l descarte por escrito · Memoria: el criteri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l descarte por escrito · Memoria: el criteri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ribe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puntuar: si se escribe después, solo justifica la elección que ya estaba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costo 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se cierra o se pierde si la meta se pospone un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control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puedes hacer algo esta semana sin depender de la decisión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uelve un emp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ana la meta con mayor costo de esperar; si persiste, la que puedas move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una línea de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tivo, condición de regreso y costo de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7]]></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34" r:id="rId1"/>
    <p:sldLayoutId id="2482531135" r:id="rId2"/>
    <p:sldLayoutId id="2482531136" r:id="rId3"/>
    <p:sldLayoutId id="24825311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a3428d6589f1a924bf3e556ef5a9788e6ea37ff6d9c88c71.jpg"/>
  <Relationship Id="rId3" Type="http://schemas.openxmlformats.org/officeDocument/2006/relationships/hyperlink" Target="https://atraccion.lumbre.lat/object/atr-met-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atraccion.lumbre.lat/object/atr-met-r01-oa07" TargetMode="External"/>
  <Relationship Id="rId4" Type="http://schemas.openxmlformats.org/officeDocument/2006/relationships/hyperlink" Target="https://atraccion.lumbre.lat/object/atr-met-r01-oa07"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atraccion.lumbre.lat/object/atr-met-r01-oa07" TargetMode="External"/>
  <Relationship Id="rId4" Type="http://schemas.openxmlformats.org/officeDocument/2006/relationships/hyperlink" Target="https://atraccion.lumbre.lat/object/atr-met-r01-oa07"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atraccion.lumbre.lat/object/atr-met-r01-oa07" TargetMode="External"/>
  <Relationship Id="rId4" Type="http://schemas.openxmlformats.org/officeDocument/2006/relationships/hyperlink" Target="https://atraccion.lumbre.lat/object/atr-met-r01-oa07"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atraccion.lumbre.lat/object/atr-met-r01-oa07"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www.apa.org/"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hyperlink" Target="https://pubmed.ncbi.nlm.nih.gov/" TargetMode="External"/>
  <Relationship Id="rId4" Type="http://schemas.openxmlformats.org/officeDocument/2006/relationships/hyperlink" Target="https://www.gutenberg.org/"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7"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or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criterio explícito de priorización a cinco metas, descartar dos por escrito y justificar las tres que queda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metas compiten por las mismas horas y todas parecen urgentes. Esta lección propone un criterio escrito de tres preguntas —aporte, costo de esperar y control semanal—, lo aplica a cinco metas y convierte el descarte en una decisión con motivo y condición de regreso. El producto es una hoja con tres metas activas, dos en pausa y una acción por sem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orización · metas · toma de decisiones · descarte · planificación · tiempo · criterio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cinco metas que te importan y una semana con las horas contadas. Mientras las cinco sigan en la lista, ninguna recibe lo que necesita: la que estudias a medias, la que dejas para el mes que entra, la que solo aparece cuando alguien te la recuerda. Priorizar no es ordenar la lista por gusto ni por ansiedad; es aplicar un criterio escrito y aceptar su consecuencia. Al terminar vas a poder puntuar cinco metas con tres preguntas, descartar dos por escrito con motivo y condición de regreso, y justificar las tres que se quedan con una acción y un día de la se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uál meta es más importante en abstracto, sino cuál recibe tus horas esta semana. Un criterio que no cambia el calendario es una opinión, no una priori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ndo todo importa, nada recibe ho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cinco metas importantes no es un plan: es una intención repartida. El problema no suele ser la falta de ganas, sino que las horas son las mismas para las cinco. Cuando todo importa, cada meta recibe un poco de atención y ninguna recibe la suficiente para avanzar. El resultado se siente como esfuerzo y se parece bastante a la dispers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ndo todo importa, nada recibe ho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práctica para escribir el criterio antes de mirar las metas: si primero eliges y después buscas por qué, encuentras razones para cualquier cosa. La psicología de la decisión describe ese ajuste: las personas justifican mejor una elección ya hecha que una pendiente. Escribir el criterio primero no elimina el sesgo, pero lo deja a la vista, y un sesgo visible se puede discutir con alguien de confianz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cide un criterio: qué meta desbloquea otras, qué se pierde al posponerla y qué puedes hacer esta semana sin pedir permi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ndo todo importa, nada recibe ho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cide la urgencia ajena: el mensaje que llegó hoy, la fecha que puso alguien más, la reunión que no convocas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ecide la culpa: la meta que no eliges y que te recuerda lo que crees que deberías ser.]]></a:t>
            </a:r>
          </a:p>
        </p:txBody>
      </p:sp>
      <p:sp>
        <p:nvSpPr>
          <p:cNvPr id="11" name=""/>
          <p:cNvSpPr txBox="1"/>
          <p:nvPr/>
        </p:nvSpPr>
        <p:spPr>
          <a:xfrm>
            <a:off x="514350" y="2667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as tres fuerzas es un defecto moral. La urgencia ajena es real y a veces importa; la culpa también informa de algo. El problema aparece cuando ninguna de las tres se escribe y la lista se resuelve cada mañana según el ánimo. Un criterio no vuelve la decisión indolora: solo la vuelve revis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reguntas que se escriben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esta lección tiene tres preguntas y una escala de cero a dos. Cero significa que la meta no cumple; dos, que cumple con claridad. Se contestan en el mismo orden para las cinco metas, sin saltarse ninguna y sin cambiar la pregunta a medio camino. El total ordena las metas; no las sentencia ni dice nada sobre tu valor como perso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reguntas que se escriben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lecha entre la primera y la segunda caja: la lista todavía no decide nada. La decisión empieza cuando el criterio queda escrito y ya no se puede mover a convenienci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prioridad-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reguntas que se escriben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empate tiene una regla fija: gana la meta con mayor costo de esperar. No la que más te gusta, no la que ya empezaste y no la que alguien espera. Si dos metas empatan y ninguna tiene costo de espera, se resuelve por control semanal: la que puedes mover esta semana va primero. La regla se escribe junto al criterio, antes de conocer el resultado del emp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reguntas que se escriben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evita las metas bonitas que dependen de que otro decida. Si el control es cero, la meta puede seguir siendo importante, pero no es la que trabajas esta sema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prioridad-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preguntas que se escriben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ntaje alto no significa que la meta sea más valiosa ni que las otras no importen. Significa que, con las horas que tienes, esa meta tiene más palanca, más costo si espera y más margen de acción. Es una decisión de asignación, no un juicio moral. Esa distinción importa porque la culpa suele aparecer justo cuando se confunde una cosa con la ot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radición del blanco único y lo que la investigación permite dec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radición del Nuevo Pensamiento, la insistencia en un solo blanco es anterior a los libros de productividad. Wattles, en La ciencia de hacerse rico (1910), pedía una imagen definida y sostenida, no una lista de deseos; Hill, en Piensa y hazte rico (1937), la llamó propósito principal definido. Es una creencia sobre el poder del deseo, no un hallazgo comprobado. Lo que se puede conservar sin comprar la creencia es su consecuencia práctica: un blanco por temporada se trabaja mejor que cinco a medi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radición del blanco único y lo que la investigación permite dec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metas y atención apunta en una dirección más modesta: la atención es limitada, el seguimiento de una sola conducta informa más que el de cinco, y las metas numerosas compiten entre sí por el mismo tiempo. Los resultados son acotados y no permiten prometer que elegir tres metas asegure nada. Sirven para ordenar el esfuerzo, no para garantizar el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apas, separa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enfócate en una sola meta se puede leer en tres capas. Como tradición, afirma que el deseo concentrado atrae su objeto: es una creencia metafísica y se presenta como tal. Como investigación, describe un efecto de atención y de seguimiento: lo que registras mejora porque lo ves y lo ajustas. Como práctica, se convierte en tres preguntas y un calendario. Las tres capas conviven en la misma frase y solo la tercera se puede comprobar est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apas, separa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criterio en funcionamiento. No son testimonios ni personas reales; las metas y los puntajes se inventaron para el ejerc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s cinco metas de un caso fictic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ista sin orde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cinco metas: terminar un diplomado, cambiar de trabajo, correr una carrera corta, aprender inglés y ordenar sus finanzas. Las cinco le importan y las cinco compiten por las noches de la se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s cinco metas de un caso fictic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riterio antes de puntu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s tres preguntas y su escala. Todavía no mira qué meta le gusta más; solo deja el criterio fijado y una regla de desemp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s cinco metas de un caso fictic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puntaj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plomado: aporte dos, costo dos, control dos. Cambio de trabajo: aporte dos, costo uno, control cero. Carrera corta: aporte cero, costo uno, control dos. Inglés: aporte dos, costo uno, control uno. Finanzas: aporte uno, costo dos, control u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s cinco metas de un caso fictic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diplomado, inglés y finanzas. Cambio de trabajo y carrera corta pasan a la lista de pausa con su motivo: la primera depende de decisiones de otros; la segunda no desbloquea ninguna otra meta este trimest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mpate entre dos me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os metas con el mismo tot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lés y finanzas empatan en cuatro puntos. Sin una regla previa, la decisión se resolvería por el ánimo del día o por la meta que alguien más recuer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mpate entre dos me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regla del desempa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 la que tenga mayor costo de esperar. En el caso, finanzas tiene dos porque una fecha administrativa se cierra; inglés tiene uno porque puede empezar en cualquier 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mpate entre dos me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se hace con la empat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elimina: queda en pausa con una condición concreta. Inglés vuelve cuando termine el trámite que abrió finanzas, y esa condición se escribe el mismo dí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mpate entre dos me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fecha del empate y la regla usada. Así, la próxima vez no hay que inventar un criterio nuevo ni reabrir una discusión que ya se tuv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estran los dos casos es que el criterio no elige por ti: hace visible por qué elegiste. En el primer caso, la meta que más gustaba no era la de mayor puntaje; en el segundo, el empate se resolvió con una regla escrita antes. Sin ese registro, las dos decisiones se habrían sentido igual de arbitrari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r por escrito no es una ceremonia: es una línea por meta con tres datos. Sin esos tres datos, el descarte se convierte en un pendiente mental que vuelve cada domingo por la noche. La línea se escribe el mismo día en que se toma la decisión, no cuando la culpa aprie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de descarte: tres datos y un ejemplo de caso fict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1571625"/>
                <a:gridCol w="3228975"/>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concreta de la 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una decisión aj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ición que la re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se abra la convoc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erdes al pau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rimestre de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descartar y abandonar que conviene sostener con palabras. Descartar es una decisión de calendario: la meta no recibe horas ahora porque otra las necesita. Abandonar es una renuncia que se hace sin fecha ni condición. La primera se puede revisar; la segunda solo se puede lamentar. Escribir la condición de regreso es lo que convierte el descarte en una decisión reversible.]]></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uno: descartar sin motivo. La meta vuelve en forma de culpa y no de decis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dos: poner una condición que no depende de ti, como cuando yo tenga más tiem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tres: descartar la meta equivocada porque el puntaje se ajustó después de ver el result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último peldaño: si la prioridad no aparece en el calendario, sigue siendo una opinión. La prueba de que priorizaste es una hora con nombre y dí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prioridad-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también caduca. Una meta que hoy tiene control cero puede tener control dos en tres meses; un costo de esperar que hoy es alto puede bajar. Por eso la hoja se revisa al cerrar el trimestre, no cada lunes: cambiar el criterio cada semana es otra forma de no tener criter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ácticas convierte una lista de cinco metas en una prioridad?]]></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que más entusiasma el lunes y cambiar cuando el entusiasmo baj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tres preguntas con su escala, puntuar las cinco y ordenar por el total antes de justificar.]]></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artir las cinco entre los siete días para no descartar ningun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pezar por la que alguien más está espera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eta descartada por escrito se considera abandonada para siemp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l criteri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or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sto de esper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ol semanal]]></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pierde si la meta se pospone]]></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puedes hacer esta semana sin permi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otras metas desbloquea o sostie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si aplica el criterio de la lección o lo evi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lica el criter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 el criteri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s tres preguntas antes de puntua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bir el puntaje de la meta que ya quería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motivo del descar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darse con las cinco para no sentir culp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jar la condición de regreso de una meta en pau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egir según lo que espera otra perso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de priorización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s tres preguntas y su esca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ignar una acción y un día a cada meta que qued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star las cinco metas sin ordenarl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ntuar las cinco metas en el mismo orde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cartar dos metas con motivo y condición de regre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visó su hoja de prioridades.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riterio se escribió antes de puntuar y no se cambió despué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cinco metas son importantes, así que las cinco reciben horas esta seman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eta descartada queda en pausa con un motivo y una condición de regre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é los puntajes hasta que la meta que ya quería quedara prime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osto de esperar mide qué se cierra si la meta se pospone un trimest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riterio se escribe ___ de puntuar, y cada meta descartada se guarda con un ___ y una condición de regre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descarte por escri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us cinco metas, el criterio escrito, los puntajes, dos metas descartadas con motivo y condición de regreso, y las tres que quedan con una acción y un día de la semana. Al final, una línea sobre qué te costó más: elegir el criterio, descartar o aceptar el resu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riterio se te ocurrió después de ver los puntajes, escríbelo de nuevo antes de mirar la hoja. Si no puedes poner una condición de regreso, la meta no está en pausa: está abandonada sin decirl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 · Memoria: el criterio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meta desbloqu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ierde al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s mover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a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e con re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que reciben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descarte por escrito · Memoria: el criterio y sus piez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7"/>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ribe el crite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puntuar: si se escribe después, solo justifica la elección que ya estaba he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costo de esper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se cierra o se pierde si la meta se pospone un trimest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control sema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puedes hacer algo esta semana sin depender de la decisión de otra perso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uelve un empa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ana la meta con mayor costo de esperar; si persiste, la que puedas mover esta sema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una línea de descar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escarte por escrito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tivo, condición de regreso y costo de la pau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 resultado ni una cifra: describe un procedimiento de asignación de tiempo y lo que la investigación sobre metas permite decir con prudencia. La referencia a Wattles y a Hill es histórica y se presenta como tradición, no como evidencia. Los materiales de divulgación de la psicología y las revisiones sobre metas múltiples se consultan en las fuentes que están abaj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metas y toma de decision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e divulgación sobre establecimiento de metas, autocontrol y sesgos de decisión; la lección no cita un artículo específ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metas múltiples y conflicto entre meta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metas simultáneas y seguimiento de la conducta; los resultados que se describen son generales y acotado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
              </a:rPr>
              <a:t><![CDATA[Project Gutenberg: Wattles, La ciencia de hacerse rico (1910)]]></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original permite leer la idea del deseo definido en su contexto, sin las promesas que se le añadieron despué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criterio de tres preguntas, una escala, una regla de desempate y una forma de descartar por escrito sin abandonar. También sabes de dónde viene la idea del blanco único y qué parte de ella se puede usar sin comprar la creencia. Lo siguiente es el seguimiento: cómo revisar la semana sin convertir el registro en un castig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4-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5-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6-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7-secu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7"/>
              </a:rPr>
              <a:t><![CDATA[Priorizar cuando todo impor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8-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9-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res metas con horas, dos en pausa con motivo y un criterio que otra persona podría revisar. Siguiente lección: seguimiento sin castig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criterio y puntúa las cinco metas otra vez, en el mismo orden. Casi siempre el fallo está en escribir el criterio después de conocer el resultado o en confundir importancia con horas disponibl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2026-11-01T06:34:21Z</dcterms:created>
  <dcterms:modified xsi:type="dcterms:W3CDTF">2026-11-01T06:34:21Z</dcterms:modified>
  <dc:title>Priorizar cuando todo importa</dc:title>
  <dc:description>Presentación editable del OA «Priorizar cuando todo importa». Enlace: https://atraccion.lumbre.lat/object/atr-met-r01-oa07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