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presProps" Target="presProps.xml"/>
  <Relationship Id="rId64" Type="http://schemas.openxmlformats.org/officeDocument/2006/relationships/viewProps" Target="viewProps.xml"/>
  <Relationship Id="rId6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Atr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8]]></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el seguimiento se vuelve castigo»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Por qué el seguimiento se vuelve castigo»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8]]></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8]]></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racha perfecta: tradición y evidencia»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visión de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na persona quería practicar guitarra tres veces por semana. Anota: lunes veinte minutos, miércoles quince, sábado no hub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visión de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imer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hice? Dos prácticas de tres, con un total de treinta y cinco minutos. El sábado se fue con una visita familiar que no estaba pre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visión de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segund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Qué ajusto? El sábado no es un día confiable; cambio la tercera práctica al jueves después de comer y la dejo en quince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revisión de un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hoja queda con una sola decisión y una fecha. No hay calificación personal ni promesa de hacer más la semana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que no sa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misma persona no practicó ningún día. En lugar de escribir que falló, anota qué pasó: tres noches de trabajo fuera de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que no sa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ca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obstáculo fue el horario, no la falta de interés. Es una causa concreta y mod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que no sa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El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aja la práctica a cinco minutos, una sola vez, el martes antes de salir. No duplica la carga para com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semana que no sal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reen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Fija el martes a las siete y media y escribe la fecha. Esa es la única promesa de la semana: presentarse, aunque sean cinco minu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Tu regla de reentrada»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atraccion.lumbre.lat/object/atr-met-r01-oa08]]></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é hice esta semana, en concreto? ¿Qué ajusto la próxi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pregunta registra hechos y la segunda produce un cambio. Las otras opciones buscan una explicación del carácter o un culpable, y ninguna de las dos cosas dice qué hacer el lu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2 y el flujo de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8]]></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uplicar la carga convierte una semana floja en dos semanas imposibles. La regla de reentrada baja el mínimo y fija una fecha para volver; la deuda con el plan se paga con reaparición, no con más esfuer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5 y la cascada de la semana fl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8]]></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ía fijo → Reduce la decisión de cuándo revi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istro de acciones → Muestra qué depende de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s preguntas → Convierte el dato en un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gla de reentrada → Devuelve la práctica sin casti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uatro piezas están en el flujo y en la tabla. Si falta el día fijo, la revisión se pospone; si falta la reentrada, el primer fallo se lee como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8]]></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Anotar qué hice y qué día →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scribir que no tengo disciplina → Cast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Nombrar el obstáculo concreto →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Duplicar la carga para compensar → Cast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Bajar el mínimo de la semana → Info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Comparar mi semana con la de otra persona → Casti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qué entra al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8]]></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ombrar la causa concreta → Bajar el mínimo a la versión más pequeña → Elegir la fecha del próximo día fijo → Hacer la versión mínima en esa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causa, después el mínimo, después la fecha y al final el regreso. Si empiezas por la fecha sin haber bajado el mínimo, vuelves a la misma carga que no cab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ascada de la semana fl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8]]></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No cumplí, así que no sirvo para e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línea convierte un dato en un juicio sobre la persona, y la cuarta convierte un fallo en una deuda que se paga con más carga. Las otras tres describen hechos, una causa y un aju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sección 1 y la sección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8]]></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Detective de errores»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ciones · míni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cciones y mínimo: lo que depende de ti se registra, y lo que se ajusta es el tamaño de la práctica. La exigencia no se negocia porque no es una variable del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qué entra al registro y la cascada de la semana fl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atraccion.lumbre.lat/object/atr-met-r01-oa08]]></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u sistema de seguimiento en una hoja. Escribe el día y la hora de la revisión, las dos preguntas con su formato, y tu regla de reentrada con los tres pasos. Después haz la primera revisión con la semana que acaba de pasar, aunque haya sido ma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Tu regla de reentrada · Memoria: las piezas del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Tu regla de reentrada · Memoria: las piezas del segu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registra en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acción hecha y su día, el obstáculo concreto y un solo ajuste; no el resultado final ni los ju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 dura la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Unos diez minutos, en un día fijo y con las dos preguntas ya escri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una semana fl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ar una causa, bajar el mínimo y volver en el próximo día fi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no duplicar la car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convierte una semana floja en dos imposibles; la deuda se paga con reapar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revisa la regla de reentr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escribe antes de necesitarla y se aplica igual a una semana floja que a un mes per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atraccion.lumbre.lat/object/atr-met-r01-oa08]]></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31136" r:id="rId1"/>
    <p:sldLayoutId id="2482531137" r:id="rId2"/>
    <p:sldLayoutId id="2482531138" r:id="rId3"/>
    <p:sldLayoutId id="248253113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61e8083483bb9e067d215538c3c0f6556a98e73d4274e381.jpg"/>
  <Relationship Id="rId3" Type="http://schemas.openxmlformats.org/officeDocument/2006/relationships/hyperlink" Target="https://atraccion.lumbre.lat/object/atr-met-r01-oa08"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hyperlink" Target="https://atraccion.lumbre.lat/object/atr-met-r01-oa08" TargetMode="External"/>
  <Relationship Id="rId4" Type="http://schemas.openxmlformats.org/officeDocument/2006/relationships/hyperlink" Target="https://atraccion.lumbre.lat/object/atr-met-r01-oa08"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hyperlink" Target="https://atraccion.lumbre.lat/object/atr-met-r01-oa08" TargetMode="External"/>
  <Relationship Id="rId4" Type="http://schemas.openxmlformats.org/officeDocument/2006/relationships/hyperlink" Target="https://atraccion.lumbre.lat/object/atr-met-r01-oa08" TargetMode="External"/>
  <Relationship Id="rId5"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hyperlink" Target="https://atraccion.lumbre.lat/object/atr-met-r01-oa08" TargetMode="External"/>
  <Relationship Id="rId4" Type="http://schemas.openxmlformats.org/officeDocument/2006/relationships/hyperlink" Target="https://atraccion.lumbre.lat/object/atr-met-r01-oa08"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hyperlink" Target="https://atraccion.lumbre.lat/object/atr-met-r01-oa08"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hyperlink" Target="https://www.apa.org/"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hyperlink" Target="https://pubmed.ncbi.nlm.nih.gov/"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atraccion.lumbre.lat/object/atr-met-r01-oa08" TargetMode="External"/>
  <Relationship Id="rId3" Type="http://schemas.openxmlformats.org/officeDocument/2006/relationships/notesSlide" Target="../notesSlides/notesSlide6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imient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stig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tracción]]></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atraccion.lumbre.lat/object/atr-met-r01-oa08"/>
              </a:rPr>
              <a:t><![CDATA[Ver el OA en atraccion.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ontar un sistema de seguimiento semanal con dos preguntas, revisar un ejemplo y definir qué harás cuando una semana no salga según el plan.]]></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de seguimiento sirve si te dice qué hacer distinto, no si te dice qué tan mal vas. Esta lección monta una revisión semanal de diez minutos con dos preguntas, la prueba con un caso ficticio y define una regla de reentrada para la semana que no sale: nombrar la causa, bajar el mínimo y volver en la fecha fij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Atracción]]></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guimiento · revisión semanal · hábitos · registro · metas · reentrada · autocompasión · discipli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i todo el mundo empieza un plan con entusiasmo y lo abandona en la primera semana difícil. Rara vez es por falta de disciplina: es porque el sistema de seguimiento que usa solo sirve para aprobar o reprobar. Esta lección monta otro tipo de revisión, de diez minutos y dos preguntas, que registra acciones y produce un ajuste. También define qué hacer cuando la semana no sale, para que un fallo no se convierta en el final del pla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0]]></a:t>
            </a:r>
          </a:p>
        </p:txBody>
      </p:sp>
      <p:sp>
        <p:nvSpPr>
          <p:cNvPr id="7" name="" descr=""/>
          <p:cNvSpPr/>
          <p:nvPr/>
        </p:nvSpPr>
        <p:spPr>
          <a:xfrm>
            <a:off x="514350" y="1219200"/>
            <a:ext cx="8115300" cy="14192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ómo revisas la semana sin que la revisión te quite las ganas de seguir? Registrando lo que depende de ti y decidiendo un solo cambio, en lugar de calificar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el seguimiento se vuelve castig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eguimiento se vuelve castigo cuando mide cosas que no controlas. Si la meta era conseguir un cliente y la semana no hubo clientes, el registro dice fracaso; si la meta era enviar diez propuestas y enviaste siete, el registro dice algo distinto: qué pasó y qué falta. La diferencia no es de ánimo, es de unidad de medid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el seguimiento se vuelve castig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tigo también aparece cuando el registro se llena de juicios. Una línea que dice no tengo disciplina no informa nada y pesa mucho. Una línea que dice la acción dependía de una respuesta que no llegó informa y permite ajustar. El sistema debe producir una decisión, no una sentencia.]]></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de acciones que dependen de ti, no resultados que dependen de otros.]]></a:t>
            </a:r>
          </a:p>
        </p:txBody>
      </p:sp>
      <p:sp>
        <p:nvSpPr>
          <p:cNvPr id="10" name=""/>
          <p:cNvSpPr txBox="1"/>
          <p:nvPr/>
        </p:nvSpPr>
        <p:spPr>
          <a:xfrm>
            <a:off x="514350" y="36671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obstáculos concretos, no rasgos de caráct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Por qué el seguimiento se vuelve castig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ierra cada revisión con un solo cambio para la semana siguiente.]]></a:t>
            </a:r>
          </a:p>
        </p:txBody>
      </p:sp>
      <p:sp>
        <p:nvSpPr>
          <p:cNvPr id="9" name=""/>
          <p:cNvSpPr txBox="1"/>
          <p:nvPr/>
        </p:nvSpPr>
        <p:spPr>
          <a:xfrm>
            <a:off x="514350" y="19431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una excepción honesta: a veces el obstáculo sí es un rasgo que conviene atender, como la dificultad para pedir ayuda. Aun así, el registro sirve si de ahí sale una acción observable, por ejemplo pedir una cosa concreta a una persona concreta antes del jue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no es un castig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es castigo revisar lo que no salió; es castigo revisarlo sin salida. Una revisión que termina en un ajuste concreto deja la semana siguiente con una tarea. Una que termina en una calificación personal deja solo una herida. La prueba es simple: al cerrar la hoja, ¿sabes qué harás distinto o solo sabes cómo te sientes contig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os preguntas y un día fi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stema de esta lección tiene dos preguntas. La primera es de registro: qué hice esta semana, en concreto, con día y duración. La segunda es de ajuste: qué cambio la próxima semana, una sola cosa. Las dos se contestan por escrito y en el mismo lugar, con una extensión breve: si la revisión se vuelve un proyecto, se abando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os preguntas y un día fi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ira la tercera caja: la revisión no pregunta si eres constante, pregunta qué hiciste y qué ajustas. Esa diferencia es la que separa un sistema de un tribuna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seguimiento-flujo.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os preguntas y un día fi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imera pregunta se contesta con hechos, no con impresiones. No fue una buena semana no es un registro; envié tres propuestas el martes y el jueves sí lo es. El detalle permite comparar semanas y detectar patrones, algo que una impresión global nunca muestr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os preguntas y un día fi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lumna del centro es la que conviene vigilar. Cada vez que escribas una frase sobre tu carácter, pregúntate qué acción concreta la reemplaza y si esa acción se puede anotar el doming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seguimiento-tabl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Dos preguntas y un día fi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día fijo hace un trabajo silencioso: elimina la decisión de cuándo revisar. Un domingo por la tarde, un viernes antes de cerrar la computadora o un lunes temprano sirven igual, siempre que sea el mismo y que no compita con otra obligación. Diez minutos y un temporizador son suficientes para las dos pregunt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s tres capas de esta práct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o práctica, la revisión semanal es un registro de acciones y un ajuste. Como investigación, se apoya en lo que se ha estudiado sobre autocontrol y seguimiento: llevar cuenta de una conducta suele cambiar la conducta, aunque el efecto es modesto y depende del contexto. Como tradición, la autoayuda añadió la idea de que la constancia perfecta es una prueba de fe; esa parte no se sostiene y conviene dejarla fuera del siste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acha perfecta: tradición y evid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0]]></a:t>
            </a:r>
          </a:p>
        </p:txBody>
      </p:sp>
      <p:sp>
        <p:nvSpPr>
          <p:cNvPr id="7" name="" descr=""/>
          <p:cNvSpPr/>
          <p:nvPr/>
        </p:nvSpPr>
        <p:spPr>
          <a:xfrm>
            <a:off x="514350" y="3190875"/>
            <a:ext cx="8115300" cy="1438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3190875"/>
            <a:ext cx="38100" cy="1438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utoayuda del siglo XX popularizó la racha: un día fallado borra todo y hay que empezar de cero. También se repite que un hábito se forma en veintiún días. Son reglas motivacionales, no leyes: la investigación sobre formación de hábitos muestra que el tiempo varía mucho según la conducta, la persona y el contexto, y que no hay un plazo único que sirva para todos.]]></a:t>
            </a:r>
          </a:p>
        </p:txBody>
      </p:sp>
      <p:sp>
        <p:nvSpPr>
          <p:cNvPr id="10" name=""/>
          <p:cNvSpPr txBox="1"/>
          <p:nvPr/>
        </p:nvSpPr>
        <p:spPr>
          <a:xfrm>
            <a:off x="685800" y="32670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límites de esta escuela]]></a:t>
            </a:r>
          </a:p>
        </p:txBody>
      </p:sp>
      <p:sp>
        <p:nvSpPr>
          <p:cNvPr id="11" name=""/>
          <p:cNvSpPr txBox="1"/>
          <p:nvPr/>
        </p:nvSpPr>
        <p:spPr>
          <a:xfrm>
            <a:off x="685800" y="36766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acompañan y no sustituyen la atención de un profesional de la salud mental. Y en lo económico: esto es orientación general y no asesoría financiera personaliza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racha perfecta: tradición y evid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radición de la racha tiene un uso limitado: a algunas personas les ayuda a sostener una práctica corta; a otras las expulsa del sistema en la primera semana difícil, porque un fallo se interpreta como prueba de incapacidad. Un sistema de seguimiento prefiere contar semanas revisadas, no días perfect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una revisión y una semana fl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0]]></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os casos son ficticios y sirven para ver el formato funcionando. No son testimonios ni personas real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una revisión y una semana floja · Ejemplo resuelto 1: la revisión de un caso fictici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registr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persona quería practicar guitarra tres veces por semana. Anota: lunes veinte minutos, miércoles quince, sábado no hub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una revisión y una semana floja · Ejemplo resuelto 1: la revisión de un caso fictici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imera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ice? Dos prácticas de tres, con un total de treinta y cinco minutos. El sábado se fue con una visita familiar que no estaba previst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una revisión y una semana floja · Ejemplo resuelto 1: la revisión de un caso fictici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segunda pregun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ajusto? El sábado no es un día confiable; cambio la tercera práctica al jueves después de comer y la dejo en quince minut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una revisión y una semana floja · Ejemplo resuelto 1: la revisión de un caso fictici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El cierr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queda con una sola decisión y una fecha. No hay calificación personal ni promesa de hacer más la semana siguie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una revisión y una semana floja · Ejemplo resuelto 2: la semana que no salió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da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isma persona no practicó ningún día. En lugar de escribir que falló, anota qué pasó: tres noches de trabajo fuera de horari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una revisión y una semana floja · Ejemplo resuelto 2: la semana que no salió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caus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bstáculo fue el horario, no la falta de interés. Es una causa concreta y modificab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una revisión y una semana floja · Ejemplo resuelto 2: la semana que no salió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mínim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a la práctica a cinco minutos, una sola vez, el martes antes de salir. No duplica la carga para compens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s ejemplos: una revisión y una semana floja · Ejemplo resuelto 2: la semana que no salió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reentra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ja el martes a las siete y media y escribe la fecha. Esa es la única promesa de la semana: presentarse, aunque sean cinco minut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Dos ejemplos: una revisión y una semana flo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muestran los dos casos es que el sistema no necesita semanas buenas para funcionar. En la primera, produjo un cambio de día; en la segunda, produjo un mínimo y una fecha. Ninguna de las dos hojas dice nada sobre el carácter de la persona, y las dos dicen algo que se puede hac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reentr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de reentrada es la parte que casi nunca se escribe y la que decide si el plan sobrevive. Tiene tres pasos y se escribe antes de necesitarla, cuando todavía hay calma para pensar. La regla se aplica igual a una semana floja y a un mes perdido; lo que cambia es el tamaño del mínimo.]]></a:t>
            </a:r>
          </a:p>
        </p:txBody>
      </p:sp>
      <p:sp>
        <p:nvSpPr>
          <p:cNvPr id="8" name=""/>
          <p:cNvSpPr txBox="1"/>
          <p:nvPr/>
        </p:nvSpPr>
        <p:spPr>
          <a:xfrm>
            <a:off x="514350" y="2943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ar una causa concreta: calendario, energía o claridad sobre la acción.]]></a:t>
            </a:r>
          </a:p>
        </p:txBody>
      </p:sp>
      <p:sp>
        <p:nvSpPr>
          <p:cNvPr id="10" name=""/>
          <p:cNvSpPr txBox="1"/>
          <p:nvPr/>
        </p:nvSpPr>
        <p:spPr>
          <a:xfrm>
            <a:off x="514350" y="3667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67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ajar el mínimo a la versión más pequeña que siga siendo la práctic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reentr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olver en el próximo día fijo, con fecha escrita, sin duplicar la carg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reentr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eldaño que casi nadie hace es el segundo: nombrar una causa. Sin causa, el ajuste siguiente es otro intento a ciegas y la semana se repite igual.]]></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atr-met-c-seguimiento-cascada.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reentra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plicar la carga para compensar es la tentación más común y la menos útil: convierte una semana floja en dos semanas imposibles. La deuda con el plan no se paga con más esfuerzo, se paga con reaparición. Un mínimo hecho vale más que un plan grande que se abandonó.]]></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gla también necesita un límite. Si la semana floja se repite cuatro o cinco veces con la misma causa, el problema ya no es la reentrada: es que la meta o el horario no caben en la vida actual. Ahí toca aplicar el criterio de priorización y decidir si la meta se reprograma, se reduce o se pausa con condición de regre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reentr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de estos pares de preguntas sirve para una revisión seman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or qué soy así? ¿Cuándo voy a cambiar?]]></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hice esta semana, en concreto? ¿Qué ajusto la próxima?]]></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o me falta para la meta? ¿Quién tiene la culp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ómo me siento hoy? ¿Qué merezc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reentr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una semana no sale según el plan, conviene duplicar las acciones para compens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reentrad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ieza del sistema con su fun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Día fij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gistro de accion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os pregunta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gla de reentrada]]></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Muestra qué depende de ti]]></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vierte el dato en un ajus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vuelve la práctica sin castig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duce la decisión de cuándo revisa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reentrad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de una revisión según si informa o castig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form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astig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notar qué hice y qué día]]></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scribir que no tengo disciplina]]></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mbrar el obstáculo concreto]]></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uplicar la carga para compens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Bajar el mínimo de la seman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omparar mi semana con la de otra person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reentrad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 reentrada después de una semana floj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mbrar la causa concret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Hacer la versión mínima en esa fech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Bajar el mínimo a la versión más pequeñ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egir la fecha del próximo día fij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reentrad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persona escribió estas líneas en su revisión semanal. Marca las que castigan en lugar de informar.]]></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ta semana hice dos de las tres acciones; la tercera no cupo el jueves.]]></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No cumplí, así que no sirvo para esto.]]></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obstáculo fue que la acción dependía de una respuesta que no llegó.]]></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ara compensar, la próxima semana haré el doble de tod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justo la acción a quince minutos y la muevo al mart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reentrada]]></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seguimiento registra ___ , no resultados; y cuando una semana no sale se baja el ___ , no la exigenci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Tu regla de reentrada]]></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u sistema de seguimiento en una hoja. Escribe el día y la hora de la revisión, las dos preguntas con su formato, y tu regla de reentrada con los tres pasos. Después haz la primera revisión con la semana que acaba de pasar, aunque haya sido mala.]]></a:t>
            </a:r>
          </a:p>
        </p:txBody>
      </p:sp>
      <p:sp>
        <p:nvSpPr>
          <p:cNvPr id="9" name=""/>
          <p:cNvSpPr txBox="1"/>
          <p:nvPr/>
        </p:nvSpPr>
        <p:spPr>
          <a:xfrm>
            <a:off x="514350" y="33813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la revisión te llevó más de quince minutos, sobra algo: probablemente juicios o varias decisiones a la vez. Si no puedes nombrar una causa concreta, empieza por el calendario de la seman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reentrada · Memoria: las piezas del seguimien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0]]></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ía fi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ndo se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ist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iciste y qué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u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hice en con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 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ajusto la próx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entr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sin cast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mana fl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dato, no un veredi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Tu regla de reentrada · Memoria: las piezas del seguimien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atraccion.lumbre.lat/object/atr-met-r01-oa08"/>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de reentrada · Tarjetas de repaso antes de la visión a diez años · Tarjeta 1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registra en la revis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de reentrada · Tarjetas de repaso antes de la visión a diez años · Tarjeta 1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acción hecha y su día, el obstáculo concreto y un solo ajuste; no el resultado final ni los juicio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de reentrada · Tarjetas de repaso antes de la visión a diez años · Tarjeta 2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 dura la revisió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de reentrada · Tarjetas de repaso antes de la visión a diez años · Tarjeta 2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Unos diez minutos, en un día fijo y con las dos preguntas ya escrita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de reentrada · Tarjetas de repaso antes de la visión a diez años · Tarjeta 3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una semana floj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de reentrada · Tarjetas de repaso antes de la visión a diez años · Tarjeta 3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ar una causa, bajar el mínimo y volver en el próximo día fij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de reentrada · Tarjetas de repaso antes de la visión a diez años · Tarjeta 4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no duplicar la carg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de reentrada · Tarjetas de repaso antes de la visión a diez años · Tarjeta 4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convierte una semana floja en dos imposibles; la deuda se paga con reapari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de reentrada · Tarjetas de repaso antes de la visión a diez años · Tarjeta 5 de 5]]></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revisa la regla de reentrad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Tu regla de reentrada · Tarjetas de repaso antes de la visión a diez años · Tarjeta 5 de 5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escribe antes de necesitarla y se aplica igual a una semana floja que a un mes perdi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describe un formato de revisión y lo que la investigación sobre hábitos y autocontrol permite decir con prudencia. No afirma que el seguimiento garantice el cumplimiento ni que exista un plazo único para formar un hábito. Los materiales de divulgación y las revisiones se consultan en las fuentes que están abajo.]]></a:t>
            </a:r>
          </a:p>
        </p:txBody>
      </p:sp>
      <p:sp>
        <p:nvSpPr>
          <p:cNvPr id="8" name=""/>
          <p:cNvSpPr txBox="1"/>
          <p:nvPr/>
        </p:nvSpPr>
        <p:spPr>
          <a:xfrm>
            <a:off x="514350" y="32670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apa.org/"/>
              </a:rPr>
              <a:t><![CDATA[American Psychological Association: autocontrol y formación de hábitos]]></a:t>
            </a:r>
          </a:p>
        </p:txBody>
      </p:sp>
      <p:sp>
        <p:nvSpPr>
          <p:cNvPr id="9" name=""/>
          <p:cNvSpPr txBox="1"/>
          <p:nvPr/>
        </p:nvSpPr>
        <p:spPr>
          <a:xfrm>
            <a:off x="514350" y="39528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materiales de divulgación sobre seguimiento de la conducta, autocontrol y autoestima; la lección no cita un artículo específic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ubmed.ncbi.nlm.nih.gov/"/>
              </a:rPr>
              <a:t><![CDATA[PubMed: seguimiento de la conducta y formación de hábitos]]></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Busca revisiones sobre automonitoreo y formación de hábitos; el tiempo varía mucho entre personas y conductas, y los resultados son modesto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0]]></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a tienes un sistema de diez minutos con dos preguntas, un registro que mide acciones y una regla de reentrada para la semana que no sale. También sabes por qué la racha perfecta es una tradición y no una ley. Lo siguiente abre la ruta dos: escribir una visión a diez años que se pueda comprobar y distinguirla de una lista de dese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34-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5-vf]]></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6-match]]></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7-sort]]></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8-secuenc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atraccion.lumbre.lat/object/atr-met-r01-oa08"/>
              </a:rPr>
              <a:t><![CDATA[Seguimiento sin casti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9-detectiv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40-llena]]></a:t>
            </a:r>
          </a:p>
        </p:txBody>
      </p:sp>
      <p:sp>
        <p:nvSpPr>
          <p:cNvPr id="9" name=""/>
          <p:cNvSpPr txBox="1"/>
          <p:nvPr/>
        </p:nvSpPr>
        <p:spPr>
          <a:xfrm>
            <a:off x="514350" y="1924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Tienes día fijo, dos preguntas y una regla para volver. Siguiente lección: la visión a diez años.]]></a:t>
            </a:r>
          </a:p>
        </p:txBody>
      </p:sp>
      <p:sp>
        <p:nvSpPr>
          <p:cNvPr id="10" name=""/>
          <p:cNvSpPr txBox="1"/>
          <p:nvPr/>
        </p:nvSpPr>
        <p:spPr>
          <a:xfrm>
            <a:off x="514350" y="260985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qué entra al registro y separa una frase tuya en hecho, juicio y ajuste. Casi siempre el fallo está en registrar resultados que no dependen de ti o en cerrar sin una sola decis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2026-11-01T06:34:23Z</dcterms:created>
  <dcterms:modified xsi:type="dcterms:W3CDTF">2026-11-01T06:34:23Z</dcterms:modified>
  <dc:title>Seguimiento sin castigo</dc:title>
  <dc:description>Presentación editable del OA «Seguimiento sin castigo». Enlace: https://atraccion.lumbre.lat/object/atr-met-r01-oa08</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