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áreas, no una vida en pedazo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inco áreas, no una vida en pedazo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osto de dejar un área quiet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rimestre que se reparte en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na, un caso ficticio, escribe cinco áreas y les pone 5, 4, 7, 6 y 5. Ninguna está en emergencia y todas parecen mejorables, así que quiere trabajarlas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rimestre que se reparte en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preguntar qué pasa si no toca cada área, aparecen dos costos altos: el dolor de espalda que lleva meses y la conversación pendiente con su her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rimestre que se reparte en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cinco acciones semanales —caminar, ordenar papeles, llamar a su hermana, estudiar y retomar un taller— y calcula ocho horas que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rimestre que se reparte en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cuerpo y descanso como foco, con una acción mínima: caminar veinte minutos tres veces por semana y anotarlo. La conversación con su hermana queda agendada para el mes siguiente, no para el mismo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área que sí pi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ás, otro caso ficticio, puntúa trabajo y dinero con 8, vínculos con 3 y sentido con 4. Su primer impulso es subir vínculos de inmediato porque le da vergüenza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área que sí pi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d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toca vínculos este trimestre, el costo es concreto: dos amistades que ya casi no responden y una sensación de aislamiento que crece los domin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área que sí pi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osto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amar le incomoda y teme que sea tarde. Ese es el costo de actuar: una conversación incómoda, no una catástro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área que sí pi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vínculos, con una acción de quince minutos: escribir a una persona cada semana. Fija la revisión para el último viernes del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una hoja y un trimestr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egir un área, definir una acción que quepa en la semana y fijar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rimestre tiene horas limitadas y el foco es una decisión de reparto. La opción correcta elige una sola área, reduce la acción hasta que cabe y fija una revisión. Las otras tres o postergan la decisión o reparten el esfuerzo hasta dilu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l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quilibrio de esta lección es una distribución sostenible, no una igualdad numérica. Un área puede estar en 8 y otra en 4: lo que importa es que ninguna quede abandonada y que el foco del trimestre sea explícito. Buscar puntajes idénticos suele producir culpa y disp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tramos del pu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bajo · vín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abajo y vínculos completan las cuatro áreas de la tabla. El mapa puede subdividirse, pero para decidir conviene mirar pocas casillas y comparar su estado con el costo de dejarlas qui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á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erpo y descanso → Cansancio que no se recu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bajo y dinero → Pendientes que se acumu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ínculos → Conversacione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ntido → Días que se parecen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ejas están en la tercera columna de la tabla. Si confundes vínculos con sentido, vas a buscar conversaciones donde en realidad falta un proyecto o un aprendiz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ijar una hora para dormir → Cuerpo y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los gastos de la semana → Trabajo y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amar a la persona con la que hay un pendiente → Vín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servar media hora de lectura →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minar veinte minutos tres días → Cuerpo y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errar la tarea que llevas semanas posponiendo → Trabajo y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áreas y seis acciones: dos por área. La trampa está en la lectura, que parece descanso pero alimenta el sentido; y en los gastos, que parecen dinero pero también son una tarea de trabajo. La tabla de las cuatro á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s cinco áreas sin juzgarlas → Puntuar del 0 al 10 el estado de hoy → Calcular qué se pierde si el área sigue igual → Elegir una sola área y una acc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nombra, después se puntúa, después se costea y al final se elige. Si empiezas por la acción, eliges por urgencia o por culpa, no por el costo real de dejar el área qu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que haya equilibrio, las cinco áreas deben tener el mismo pu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el equilibrio en igualdad numérica, que no es lo que la lección propone. La cuarta dispersa el esfuerzo y contradice la idea de foco. Las otras tres describen el uso correcto del mapa y del pu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cinco filas y cuatro columnas. Escribe el área, su puntaje de hoy del 0 al 10, el costo concreto de no tocarla este trimestre y una acción que quepa en tu semana. Al final, una línea con el área elegida y la fecha de revisión. Elige una sola área y una so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hoja y un trimestre · Memoria: las áreas y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hoja y un trimestre · Memoria: las áreas y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equilibrio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distribución sostenible de horas y atención, no un empate de punt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untúa un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0 a 10, como foto de hoy, sin comparar con las otras mientras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criterio para elegir el f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concreto de dejar esa área quieta un trimestr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sola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trimestre alcanza para una acción sostenida, no para reinventar cinco fr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incluir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verbo, un día y una forma de marcarla; si no cabe en la semana, se r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81" r:id="rId1"/>
    <p:sldLayoutId id="2482528682" r:id="rId2"/>
    <p:sldLayoutId id="2482528683" r:id="rId3"/>
    <p:sldLayoutId id="24825286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c119e50dcde87baab01341a54b3911aad1b6b637aa76fa11.jpg"/>
  <Relationship Id="rId3" Type="http://schemas.openxmlformats.org/officeDocument/2006/relationships/hyperlink" Target="https://atraccion.lumbre.lat/object/atr-met-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hyperlink" Target="https://atraccion.lumbre.lat/object/atr-met-r02-oa02" TargetMode="External"/>
  <Relationship Id="rId4" Type="http://schemas.openxmlformats.org/officeDocument/2006/relationships/hyperlink" Target="https://atraccion.lumbre.lat/object/atr-met-r02-oa02"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hyperlink" Target="https://atraccion.lumbre.lat/object/atr-met-r02-oa02" TargetMode="External"/>
  <Relationship Id="rId4" Type="http://schemas.openxmlformats.org/officeDocument/2006/relationships/hyperlink" Target="https://atraccion.lumbre.lat/object/atr-met-r02-oa02"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hyperlink" Target="https://atraccion.lumbre.lat/object/atr-met-r02-oa02" TargetMode="External"/>
  <Relationship Id="rId4" Type="http://schemas.openxmlformats.org/officeDocument/2006/relationships/hyperlink" Target="https://atraccion.lumbre.lat/object/atr-met-r02-oa02"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hyperlink" Target="https://atraccion.lumbre.lat/object/atr-met-r02-oa02"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hyperlink" Target="https://www.who.int/"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hyperlink" Target="https://www.apa.org/" TargetMode="External"/>
  <Relationship Id="rId4" Type="http://schemas.openxmlformats.org/officeDocument/2006/relationships/hyperlink" Target="https://www.gutenberg.org/"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2"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áre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lib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las áreas principales de tu vida, evaluar su estado actual y decidir en qué área pondrás el esfuerzo del próximo trimestre.]]></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librio no es tener cinco áreas perfectas: es saber cuál está descuidada y cuál puede recibir el esfuerzo de este trimestre. Esta lección propone un mapa de cinco áreas, una forma honesta de puntuar su estado, el costo como criterio para elegir y una hoja final con una sola acción y una fecha de revisión. Es un ejercicio de trabajo, no un test clín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áreas de la vida · equilibrio · metas · prioridades · autoevaluación · planificación · trimestre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librio suena a tenerlo todo alto al mismo tiempo, y esa imagen es la que hace fracasar la mayoría de los planes. La vida adulta se reparte en áreas que compiten por las mismas horas: el cuerpo, el trabajo y el dinero, los vínculos, el aprendizaje y el sentido. Esta lección propone un mapa de cinco áreas, un modo honesto de puntuar su estado actual y una decisión pequeña: cuál de ellas recibe el esfuerzo del próximo trimestre. No es un test psicológico ni una medida clínica; es una hoja de trabajo que puedes revisar cada tres me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qué área conviene poner el esfuerzo del próximo trimestre, sabiendo que no alcanza para todas? Elegir una no es abandonar las demás: es aceptar que el esfuerzo se reparte y que un trimestre tiene un foc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áreas, no una vida en pedaz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pa sirve si tiene pocas casillas. Con diez áreas la persona se pierde; con dos, se queda fuera lo que importa. Cinco es un número práctico: cuerpo y descanso, trabajo y dinero, vínculos, aprendizaje y sentido. Cada una puede subdividirse —salud, alimentación y sueño dentro de la primera; familia, amistades y pareja dentro de la tercera—, pero para decidir conviene mirarlas en su conju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áreas, no una vida en pedaz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las áreas ya es un ejercicio: casi nadie las tiene escritas. Al hacerlo aparecen dos cosas. La primera, que algunas se llevan bien entre sí: descansar mejora el trabajo y un trabajo estable sostiene los vínculos. La segunda, que otras compiten: un turno extra paga la renta y quita la tarde con la familia. El mapa no elimina esa competencia; la vuelve visible, que es el primer paso para administrarl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rpo y descanso: sueño, alimentación, movimiento y salud. Es la base que sostiene todo lo demás y la primera que se sacrifica cuando hay pri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inco áreas, no una vida en pedaz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o y dinero: ingresos, estudio, tareas y casa. Es el área que más horas reclama y la que más se confunde con la identidad comple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ínculos, aprendizaje y sentido: con quién hablas, qué aprendes y para qué. Sin esta parte, el mapa se vuelve una lista de obliga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untuar sin castig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aje es una foto, no un veredicto. Se puntúa de 0 a 10 con una pregunta simple: si esta área fuera una persona, ¿cómo la describirías hoy? Los extremos de la escala son de trabajo, no diagnósticos. Lo importante no es el número exacto sino la diferencia entre áreas y la tendencia: ¿está mejor, igual o peor que hace tres me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untuar sin castig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uele decir cada tramo del puntaje. Son orientaciones de trabajo, no diagnósticos ni pronóstic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1428750"/>
                <a:gridCol w="338137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 a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área en cuidados bás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cción mínim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a 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área que sostiene, pero no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pequeño por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a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área con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i el exceso descuida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untuar sin castig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no es una alarma: es una pista para mirar. Si dos o tres señales te suenan familiares, esa área probablemente pide atención este trimestr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uatro-are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untuar sin castiga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advertencias antes de puntuar. La primera: el puntaje no mide tu valor como persona; mide el estado de una parte de tu vida en una fecha. La segunda: conviene puntuar sin mirar las otras áreas, porque la comparación inmediata invita a la culpa. Primero se anota todo; después se mira el conjunto y se decide dónde poner el esfuerzo.]]></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sto de dejar un área qui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todas las áreas parecen importantes, el costo es el criterio que ordena. Para cada área se responde una pregunta incómoda: si no la toco este trimestre, ¿qué se pierde? No se trata de imaginar catástrofes, sino de nombrar un costo concreto y cercano: una amistad que se enfría, un dolor que se vuelve rutina, un curso que se vence, un mes sin descan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sto de dejar un área qui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paso tres: sin calcular el costo de dejar un área quieta, la elección se hace por culpa o por moda. El costo es el criterio que convierte el mapa en una deci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areas-decis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sto de dejar un área qui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tiene dos caras. Una es el costo de actuar: tiempo, dinero, incomodidad, conversaciones difíciles. La otra es el costo de no actuar: el problema sigue y a veces crece. Casi siempre se mira solo la primera, y por eso se elige lo cómodo. Escribir las dos columnas cambia la decisión porque obliga a comparar el precio de moverse con el precio de quedar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sto de dejar un área qui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costo de elegir demasiadas áreas. Tres frentes abiertos suelen producir tres avances pequeños y ninguna sensación de cierre. Un trimestre es un periodo corto: alcanza para una acción sostenida, no para reinventar cinco áreas. Elegir el foco no es una renuncia moral; es aritmética de hor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trimestre que se reparte en tod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hoj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na, un caso ficticio, escribe cinco áreas y les pone 5, 4, 7, 6 y 5. Ninguna está en emergencia y todas parecen mejorables, así que quiere trabajarlas al mismo tiemp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trimestre que se reparte en tod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preguntar qué pasa si no toca cada área, aparecen dos costos altos: el dolor de espalda que lleva meses y la conversación pendiente con su herm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trimestre que se reparte en tod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err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cinco acciones semanales —caminar, ordenar papeles, llamar a su hermana, estudiar y retomar un taller— y calcula ocho horas que no tie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trimestre que se reparte en tod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cuerpo y descanso como foco, con una acción mínima: caminar veinte minutos tres veces por semana y anotarlo. La conversación con su hermana queda agendada para el mes siguiente, no para el mismo lu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área que sí pide aten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hoj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otro caso ficticio, puntúa trabajo y dinero con 8, vínculos con 3 y sentido con 4. Su primer impulso es subir vínculos de inmediato porque le da vergüenza el núme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área que sí pide aten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del co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oca vínculos este trimestre, el costo es concreto: dos amistades que ya casi no responden y una sensación de aislamiento que crece los doming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área que sí pide aten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sto de actu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le incomoda y teme que sea tarde. Ese es el costo de actuar: una conversación incómoda, no una catástro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área que sí pide aten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vínculos, con una acción de quince minutos: escribir a una persona cada semana. Fija la revisión para el último viernes del trimest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y un trimest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de una página con cinco filas y cuatro columnas: área, puntaje de hoy, costo de no tocarla y una acción concreta. Al final, una línea con el foco del trimestre y una fecha de revisión. La hoja se guarda donde puedas verla, no donde quede proli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y un trimest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muestra el orden mental del cierre: primero el estado, después el costo, después el foco y al final la acción. Saltarse el costo produce listas de buenos propósitos; saltarse la acción produce culp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ompromis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y un trimest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de revisión es parte del ejercicio. Sin ella, el foco se diluye en la primera semana difícil. Se elige un día concreto —el último viernes del trimestre, por ejemplo— y se anota qué se espera ver: no un resultado del mundo, sino una conducta sostenida. Benjamin Franklin llevaba una tabla de virtudes y la revisaba cada semana; el formato es antiguo y sigue siendo útil: pocas filas, una marca por día.]]></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cción no cabe en una agenda semanal, es demasiado grande: redúcela hasta que que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y un trimest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área elegida no tiene ningún costo por dejarla quieta, quizá no sea el foco de este trimest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urgencia real, se atiende; el foco no es una venda para ignorar problem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puntuar sus cinco áreas, una persona quiere trabajar todas al mismo tiempo. ¿Cuál es la corrección más coherente con esta lec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ir el puntaje de todas las áreas antes de elegir un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un área, definir una acción que quepa en la semana y fijar una fecha de revisión.]]></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perar a que las cinco áreas estén en 7 para empezar.]]></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tir el mismo número de horas entre las cinco áre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e haya equilibrio, las cinco áreas deben tener el mismo puntaj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uatro áreas de la tabla son cuerpo y descanso, ___ y dinero, ___ y senti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área con la señal de aler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erpo y descan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bajo y diner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íncul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nti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ndientes que se acumula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saciones pendien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ías que se parecen demasi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nsancio que no se recupe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áre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rpo y descans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bajo y diner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ínculos]]></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nti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ijar una hora para dormir]]></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los gastos de la sem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amar a la persona con la que hay un pend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ervar media hora de lectu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inar veinte minutos tres dí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errar la tarea que llevas semanas posponiend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l ejercicio, del primero al últim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s cinco áreas sin juzgarl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una sola área y una acción con fe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ntuar del 0 al 10 el estado de hoy]]></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ar qué se pierde si el área sigue igu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hacer el ejercici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área en 4 de 10 se anota sin juicio y sirve para decidir.]]></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que haya equilibrio, las cinco áreas deben tener el mismo puntaj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sto de no tocar un área ayuda a elegir el foco del trimestr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 área está baja, hay que subir las cinco al mismo tiemp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puntaje es una foto de hoy, no una medida perman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y un trimestr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cinco filas y cuatro columnas. Escribe el área, su puntaje de hoy del 0 al 10, el costo concreto de no tocarla este trimestre y una acción que quepa en tu semana. Al final, una línea con el área elegida y la fecha de revisión. Elige una sola área y una sola acción.]]></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dudas entre dos áreas, elige la que tenga el costo más concreto, no la que más te guste. Y si la acción no cabe en una línea con verbo y día, todavía es un dese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y un trimestre · Memoria: las áreas y su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y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duermo y cómo co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y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ostiene mis ingr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ín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ién tengo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prendo y qué ap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del estado 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área por trimes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Memoria: las áreas y sus pregunt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2-oa02"/>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equilibrio en esta lec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istribución sostenible de horas y atención, no un empate de puntaj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untúa un ár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0 a 10, como foto de hoy, sin comparar con las otras mientras se ano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criterio para elegir el foc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concreto de dejar esa área quieta un trimestre má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sola áre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trimestre alcanza para una acción sostenida, no para reinventar cinco fren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incluir la ac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y un trimestre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verbo, un día y una forma de marcarla; si no cabe en la semana, se redu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 mapa de trabajo, no un instrumento de medición validado: no hay aquí un test clínico ni una cifra de bienestar. La definición de salud de la Organización Mundial de la Salud ayuda a no reducir el cuerpo a la ausencia de enfermedad; los materiales de divulgación de la American Psychological Association sirven para entender el equilibrio entre trabajo y vida como un asunto de reparto y no de puntajes perfectos. La tabla de virtudes de Benjamin Franklin se cita como antecedente histórico de la revisión periódica, no como prueba de eficacia.]]></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 salud y bienest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definición de salud y los materiales sobre bienestar; sirven para no reducir el área del cuerpo a la ausencia de enfermedad.]]></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equilibrio y meta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cursos divulgativos sobre equilibrio entre trabajo y vida y establecimiento de metas; son definiciones generales, no un test.]]></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utenberg.org/"/>
              </a:rPr>
              <a:t><![CDATA[Project Gutenberg: Autobiografía de Benjamin Franklin]]></a:t>
            </a:r>
          </a:p>
        </p:txBody>
      </p:sp>
      <p:sp>
        <p:nvSpPr>
          <p:cNvPr id="11"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Autobiografía y su tabla de virtudes: un antecedente histórico de la revisión periódica, no una prueba de efica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s cinco áreas, una forma de puntuarlas sin castigarte, el costo como criterio y una hoja con foco y fecha. Lo siguiente es el criterio que está detrás de la meta: los valores. Sin ellos, el área elegida puede ser la correcta por fuera y la equivocada por dent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2"/>
              </a:rPr>
              <a:t><![CDATA[Las áreas de la vida y su equilib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nombrar tus áreas, puntuar su estado y elegir una sola para el trimestre con una acción y una fecha. Siguiente lección: los valores como criterio de la met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cascada del compromiso y comprueba dos cosas: que hayas calculado el costo de no tocar el área y que la acción elegida quepa en tu semana. Casi siempre el fallo está en elegir por culpa o en definir una acción demasiado grand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2026-11-01T05:53:28Z</dcterms:created>
  <dcterms:modified xsi:type="dcterms:W3CDTF">2026-11-01T05:53:28Z</dcterms:modified>
  <dc:title>Las áreas de la vida y su equilibrio</dc:title>
  <dc:description>Presentación editable del OA «Las áreas de la vida y su equilibrio». Enlace: https://atraccion.lumbre.lat/object/atr-met-r02-oa02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