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valor no es un adjetiv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 valor no es un adjetiv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 la palabra a la conduct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 la palabra a la conduct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scenso que pide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caso ficticio, quiere un puesto de coordinación y descubre que la única forma de conseguirlo es presentar como propio el trabajo de un compañ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scenso que pide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o de sus cinco valores es la honestidad, escrito como conducta: «digo de dónde viene cada idea, aunque me reste mé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scenso que pide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stener el valor puede costarle el ascenso. Ese costo es real y no se minimiza: la lección no promete que la honestidad será recompen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ascenso que pide c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retira la meta; retira ese camino. Busca otra forma de mostrar su trabajo y documenta su aporte. Si no existe, la meta queda reprogramada, no cumplida a cualquier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trenamiento que quita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caso ficticio, quiere correr un medio maratón en tres meses y entrenar dos horas diarias, además de su trabajo y del cuidado de su p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trenamiento que quita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valor es el cuidado, escrito como conducta: «estoy disponible para las personas que dependen de m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trenamiento que quita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trad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an no contradice el valor por correr, sino por el horario: las dos horas diarias eliminan el tiempo de cuidado y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entrenamiento que quita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ormula la meta: tres entrenamientos semanales y una fecha más larga. La meta sigue viva; el valor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2-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cinco valores y una meta descartada»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idar a las personas que dependen de mí, aunque me cuest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valor es una dirección que se practica y no se cierra: cuidar no se termina el día que se consigue. Las otras tres frases tienen fecha o resultado y son metas. La diferencia importa porque una meta se puede cumplir contradiciendo el valor que decía sosten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flujo del valor 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tres salidas y abandonar es solo una: reformular la meta para que el valor quepa, reprogramarla para otra etapa o retirarla. La lección pide decidir con el costo a la vista, no reaccionar con todo 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meta descartada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cisiones ·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siones y pagar: un valor se ve en la conducta y en el costo que aceptas. Si solo aparece en lo que dices, sigue siendo una palabra que suen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nestidad → Decir de dónde viene cad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nomía → Elegir el horario propio aunque cue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idado → Estar disponible para quien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rendizaje → Probar algo nuevo aunque salga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arejas están en la segunda columna de la tabla. La tercera columna, la que contradice, es igual de importante: sin ella no sabrías qué decisión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idado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tularme en junio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amar a mi hermana cada semana →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rendizaje →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horrar para un viaje →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el presupuesto el domingo →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es de nivel: el valor es una dirección, la meta un resultado con fecha y la conducta una escena observable. La trampa es poner la conducta como valor: llamar cada semana es cómo se practica el cuidado, no el cuidado entero. La sección 1 y la tabla de val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unciar la meta en una frase → Identificar qué valor toca esa meta → Escribir el costo que la meta impone al valor → Decidir si se reformula, se reprograma o se re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ta, después el valor que toca, después el costo y al final la decisión. Si empiezas por la decisión, la tomas con el miedo o con el entusiasmo, no con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meta desca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meta que contradice un valor puede reformularse sin abando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valor con meta: un valor se practica, no se cierra. La tercera inventa una lista universal que la lección niega. Las otras tres describen el criterio que la lección sí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2-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cinco valores propios. Para cada uno escribe la palabra, una conducta observable, una decisión pasada que lo confirme y una que lo contradiga. Al final, una meta que hayas descartado o reformulado por contradecir un valor, con la razón en una línea y la salida elegida: reformular, reprogramar o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cinco valores y una meta descartada · Memoria: valores, metas y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cinco valores y una meta descartada · Memoria: valores, metas y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un valor de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alor es una dirección que se practica; la meta es un resultado con fecha que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un valor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decisiones pasadas en las que sostenerlo costó algo, no por la lista de virtudes que admi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conducta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escena con situación y acción, como decir de dónde viene cada idea en una reu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una meta contradice un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formularla, reprogramarla o retirarla; las tres son salidas legíti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dica un valor que solo aparece cuando con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s una preferencia, no un criterio que sostienes cuando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2-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636" r:id="rId1"/>
    <p:sldLayoutId id="2482538637" r:id="rId2"/>
    <p:sldLayoutId id="2482538638" r:id="rId3"/>
    <p:sldLayoutId id="24825386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ad135c6141deb2a6a455ba30ce0c07dd203ecfd15ac38d11.jpg"/>
  <Relationship Id="rId3" Type="http://schemas.openxmlformats.org/officeDocument/2006/relationships/hyperlink" Target="https://atraccion.lumbre.lat/object/atr-met-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atraccion.lumbre.lat/object/atr-met-r02-oa03" TargetMode="External"/>
  <Relationship Id="rId4" Type="http://schemas.openxmlformats.org/officeDocument/2006/relationships/hyperlink" Target="https://atraccion.lumbre.lat/object/atr-met-r02-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atraccion.lumbre.lat/object/atr-met-r02-oa03" TargetMode="External"/>
  <Relationship Id="rId4" Type="http://schemas.openxmlformats.org/officeDocument/2006/relationships/hyperlink" Target="https://atraccion.lumbre.lat/object/atr-met-r02-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atraccion.lumbre.lat/object/atr-met-r02-oa03" TargetMode="External"/>
  <Relationship Id="rId4" Type="http://schemas.openxmlformats.org/officeDocument/2006/relationships/hyperlink" Target="https://atraccion.lumbre.lat/object/atr-met-r02-oa03"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atraccion.lumbre.lat/object/atr-met-r02-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www.gutenberg.org/"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hyperlink" Target="https://www.apa.org/"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2-oa03"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al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te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r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cinco valores propios, explicar cómo se manifiestan en decisiones concretas y descartar una meta que los contradi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puede cumplirse y aun así contradecir lo que valoras. Los valores son el criterio que permite verlo antes: no adjetivos para una entrevista, sino decisiones que sostienes cuando cuestan algo. La lección pide cinco valores propios, una conducta observable por cada uno, una decisión pasada que los confirme y una meta que descartarás, reformularás o reprogramarás porque no encaja con ell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alores · metas · decisiones · criterios · autoconocimiento · coherencia · prioridades · planific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se puede cumplir y aun así dejar mal sabor: el ascenso que exige callar, el viaje que rompe una amistad, el título que se consigue copiando. Los valores son el criterio que permite detectar eso antes, no después. No son adjetivos para describirse en una entrevista; son decisiones que estás dispuesto a sostener cuando cuestan algo. Esta lección te pide cinco valores propios, una decisión concreta por cada uno y una meta que descartarás o reformularás porque los contrad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aber si un valor es tuyo o solo una palabra que te gusta? La prueba no es lo que dices en una conversación, sino lo que hiciste la última vez que sostenerlo te costó tiempo, dinero o la aprobación de algui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valor no es un adjetiv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alor no es una meta. Aprender no se termina; titularse en junio sí. Un valor es una dirección que orienta muchas metas, y por eso no se puede cumplir de una vez. Sirve para elegir entre dos opciones buenas y para rechazar una opción que parece buena. Sin esa función, la palabra es deco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valor no es un adjetiv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hay una lista universal. Las tradiciones filosóficas y religiosas proponen catálogos distintos, y la psicología social ha construido modelos para describirlos, pero ninguno es un examen que diga qué valores deberías tener. Esta lección usa un modelo de trabajo con cinco valores elegidos por ti y una prueba práctica: ¿qué decisión concreta confirma este valor y cuál lo contradic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alor se nota en lo que haces cuando nadie te ve y cuando sostenerlo cue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 valor no es un adjetiv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eferencia se nota en lo que te gusta; un valor, en lo que estás dispuesto a pa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se cumple y se cierra; un valor se practica y se revisa durante añ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conoce un valor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identificar tus valores, no empieces por la lista de virtudes que admiras: empieza por tus decisiones. Elige cinco momentos en los que hayas pagado un costo por algo: una renuncia, una conversación incómoda, una tarde perdida, un proyecto que abandonaste porque te pedía algo que no querías ser. En cada caso, pregunta qué estabas protegie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conoce un valor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el paso dos: si no puedes decir qué harías y qué no harías, el valor todavía es un adjetivo. La conducta es lo que lo vuelve útil para decid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valor-decis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ómo se reconoce un valor pro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descr=""/>
          <p:cNvSpPr/>
          <p:nvPr/>
        </p:nvSpPr>
        <p:spPr>
          <a:xfrm>
            <a:off x="514350" y="28670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escribe cada valor en una frase que describa una conducta, no un estado. «Soy honesto» no se puede observar; «digo de dónde viene cada idea en la reunión semanal, aunque me reste mérito» sí. La frase debe incluir una situación y una acción. Si no puedes imaginar la escena, el valor todavía es una palabra.]]></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palabra a la condu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paso es probar el valor contra una decisión pasada. Toma una decisión que todavía te molesta y pregúntate qué valor se estaba defendiendo y qué valor se estaba sacrificando. A veces aparece un valor que no estaba en tu lista; a veces aparece una contradicción que preferirías no ver. Las dos cosas son inform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palabra a la conduc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olumnas segunda y tercera son el corazón de la lección. Un valor sin conducta que lo confirme y sin conducta que lo contradiga no sirve para elegir entre dos opciones buen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valore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palabra a la conduc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muestra cuatro valores con dos columnas de conducta: una que los confirma y otra que los contradice. No es un catálogo cerrado: es un ejemplo de cómo se pasa de la palabra a la escena. Tus cinco valores pueden ser otros; lo que no puede cambiar es el nivel de concre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palabra a la conduc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trampa frecuente: confundir el valor con la excusa. «Mi valor es la libertad» puede significar que no aceptas compromisos o que defiendes tu tiempo para lo que importa. La diferencia se ve en la conducta: la primera evade, la segunda elige. La pregunta que separa una de otra es qué estás dispuesto a perder para sostener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 la palabra a la conduc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istóteles sostiene en la Ética a Nicómaco que la virtud se reconoce en la elección y se forma con el hábito. La idea no es un test psicológico, pero sí una advertencia útil: los valores se ven en lo que repites, no en lo que declaras. Por eso la lista de cinco se escribe con escenas y no con sustantivos suel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ascenso que pide calla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aso ficticio, quiere un puesto de coordinación y descubre que la única forma de conseguirlo es presentar como propio el trabajo de un compañ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ascenso que pide calla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val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de sus cinco valores es la honestidad, escrito como conducta: «digo de dónde viene cada idea, aunque me reste méri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ascenso que pide calla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el valor puede costarle el ascenso. Ese costo es real y no se minimiza: la lección no promete que la honestidad será recompensa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ascenso que pide calla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tira la meta; retira ese camino. Busca otra forma de mostrar su trabajo y documenta su aporte. Si no existe, la meta queda reprogramada, no cumplida a cualquier pre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ntrenamiento que quita cuidad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caso ficticio, quiere correr un medio maratón en tres meses y entrenar dos horas diarias, además de su trabajo y del cuidado de su pad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ntrenamiento que quita cuidad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val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valor es el cuidado, escrito como conducta: «estoy disponible para las personas que dependen de mí».]]></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ntrenamiento que quita cuidad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tradic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no contradice el valor por correr, sino por el horario: las dos horas diarias eliminan el tiempo de cuidado y el descan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entrenamiento que quita cuidad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ormula la meta: tres entrenamientos semanales y una fecha más larga. La meta sigue viva; el valor tambié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cinco valores y una meta descart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lista de cinco valores, cada uno con una conducta observable, una decisión pasada que lo confirma y una que lo contradice. Al final, una meta que hayas descartado o reformulado, con la razón escrita en una línea. No se trata de quedar bien con la lista: se trata de que la lista sirva para decidir el lu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cinco valores y una meta descart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no concluye que la meta sea mala: muestra el precio y las tres salidas. A veces se reformula, a veces se pospone y a veces se retira; lo importante es que la decisión sea conscien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meta-descart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cinco valores y una meta descart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ta que contradice un valor no siempre se retira. Hay tres salidas: reformularla para que el valor quepa, reprogramarla para otra etapa o retirarla. Las tres son decisiones legítimas; lo que no es legítimo es cumplirla y llamar después error a lo que ya sabías.]]></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valor aparece solo cuando conviene, no es un valor: es una preferencia.]]></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meta exige traicionar un valor todos los días, el costo se acumula aunque el resultado lleg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cinco valores y una meta descart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os valores chocan, no hay respuesta automática: se elige cuál pesa más en esa situación y se asume el cos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un valor y no una me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eguir un ascenso antes de diciembre.]]></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idar a las personas que dependen de mí, aunque me cueste tiemp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r un medio maratón en tres mes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render inglés este añ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meta contradice un valor propio, la única salida es abandonar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valor se reconoce en las ___ concretas y en lo que estás dispuesto a ___ por sostener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valor con la conducta que lo confirm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nest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utonom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id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rendizaj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horario propio aunque cuest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ar disponible para quien depende de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bar algo nuevo aunque salga m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r de dónde viene cada ide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como valor, meta o condu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u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id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tularme en jun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amar a mi hermana cada se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rendizaj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horrar para un viaj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el presupuesto el doming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ueba de una meta contra tus valore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unciar la meta en una fras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si se reformula, se reprograma o se retir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dentificar qué valor toca esa met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el costo que la meta impone al val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s valor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valor se puede cumplir una vez y darse por termina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meta que contradice un valor puede reformularse sin abandonarl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ista de valores es universal: todos deberíamos tener los mism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ducta concreta distingue un valor de una palabra que suena bi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un valor solo aparece cuando conviene, probablemente sea una prefer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cinco valores y una meta descartad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cinco valores propios. Para cada uno escribe la palabra, una conducta observable, una decisión pasada que lo confirme y una que lo contradiga. Al final, una meta que hayas descartado o reformulado por contradecir un valor, con la razón en una línea y la salida elegida: reformular, reprogramar o retir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una decisión que confirme el valor, probablemente no sea tuyo: es una virtud que admiras. Empieza por lo que ya hiciste, no por lo que te gustaría se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cinco valores y una meta descartada · Memoria: valores, metas y conduc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que orienta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que se cumple y se cier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u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gas por sosten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d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que la meta no en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mirar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Memoria: valores, metas y conduct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2-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un valor de una me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1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lor es una dirección que se practica; la meta es un resultado con fecha que se cum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un valor prop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2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decisiones pasadas en las que sostenerlo costó algo, no por la lista de virtudes que admir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conducta observ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3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scena con situación y acción, como decir de dónde viene cada idea en una reun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una meta contradice un valo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4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formularla, reprogramarla o retirarla; las tres son salidas legítim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dica un valor que solo aparece cuando convie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cinco valores y una meta descartada · Tarjetas de repaso antes de la lección cuatro · Tarjeta 5 de 5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s una preferencia, no un criterio que sostienes cuando cues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lexión sobre los valores viene de la filosofía y de la psicología, y esta lección la trata como modelo de trabajo, no como test validado. Aristóteles examina la virtud como hábito y la elección como objeto de estudio en la Ética a Nicómaco, un texto de dominio público. Los materiales de divulgación de la American Psychological Association ayudan a entender los valores personales como criterios de motivación, sin convertirlos en una medida de tu valía.]]></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 Ética a Nicómac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Ética a Nicómaco, de Aristóteles: la virtud como hábito y la elección como objeto de examen.]]></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valores y motiv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ivulgativos sobre valores personales y motivación; sirven para entender el concepto, no para medir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cinco valores con conducta, una prueba con decisiones pasadas y una meta descartada o reformulada. Lo siguiente es decidir con lo que no sabes: tres opciones, dos criterios y una fecha límite. Porque ni los valores ni las metas eliminan la incertidumbre; solo te dan un criterio para atravesar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2-oa03"/>
              </a:rPr>
              <a:t><![CDATA[Valores: el criterio detrás de la me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nombrar cinco valores, reconocerlos en decisiones concretas y descartar una meta que los contradiga. Siguiente lección: decidir con información incomplet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valores y a la cascada de la meta descartada. Casi siempre el fallo está en quedarse con el adjetivo: si no puedes describir la conducta que confirma y la que contradice, el valor todavía no sirve para decidi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2026-11-01T08:39:23Z</dcterms:created>
  <dcterms:modified xsi:type="dcterms:W3CDTF">2026-11-01T08:39:23Z</dcterms:modified>
  <dc:title>Valores: el criterio detrás de la meta</dc:title>
  <dc:description>Presentación editable del OA «Valores: el criterio detrás de la meta». Enlace: https://atraccion.lumbre.lat/object/atr-met-r02-oa03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