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4]]></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4]]></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Por qué la información nunca llega completa»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Por qué la información nunca llega completa»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t-r02-oa0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t-r02-oa04]]></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os dos criterios y la regla de suficiencia»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turno de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nmar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l viernes, decidir si se acepta un turno de tarde que paga más y reduce las tardes libres.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4]]></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turno de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s tres op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ceptar el turno; negociar un esquema de dos tardes; rechazarlo y quedarse como est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4]]></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turno de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s dos crite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ngreso estable y tiempo con la familia. El peso: el tiempo pesa más este año, porque hay un cuidado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4]]></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turno de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Decidir y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egocia dos tardes con revisión en tres meses. Escribe qué dato la haría cambiar: que el cuidado pendiente se resuelva o que el ingreso caiga por debajo de lo neces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4]]></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urso que empieza el lu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nmar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l lunes, decidir si se inscribe a un curso de seis semanas que empieza la próxim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4]]></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urso que empieza el lu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s tres op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nscribirse ahora; esperar a la siguiente edición; no inscribirse y estudiar por cuenta pro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urso que empieza el lu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s crite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iempo disponible y utilidad para el proyecto. El tiempo pesa más, porque el trimestre ya tiene un fo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4]]></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urso que empieza el lu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regla de sufici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dato que cambiaría la elección es el horario. Si no lo consigue antes del lunes, no espera: elige la edición siguiente y agenda la inscri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4]]></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t-r02-oa04]]></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Lo que te llevas: una hoja de decisión»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orque no decidir también tiene costos y debe compararse con las de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guir como estás es la línea base: permite ver qué se gana y qué se pierde si no se mueve nada. No es una opción neutral ni una forma de posponer; es una alternativa con costos que debe entrar en la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el flujo del proce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4]]></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Mientras esperas, el plazo corre y algunas opciones se cierran. La espera puede ser razonable si el dato que falta cambiaría la elección, pero no es una pausa neutral: es una elección con costos que conviene nombrar antes de tom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l costo de espe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4]]></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opciones · criterios ·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Opciones, criterios y fecha: sin las tres, la decisión se vuelve una preferencia disfrazada. La fecha es la que cierra la búsqueda de datos y permite revisar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l procedimiento y la sección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4]]></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nmarcar → Fijar qué se decide y para cuá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brir → Escribir tres opciones re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riteriar → Elegir dos criterios y su p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errar → Decidir y agendar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uatro pasos están en el flujo. Si confundes abrir con cerrar, vas a decidir antes de haber escrito la tercera opción, que es justo la que rompe el falso di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4]]></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ceptar la oferta → O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osto de mudarse →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Decidir antes del viernes → Fecha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Seguir como estás → O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Tiempo de traslado →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esponder el lunes → Fecha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es columnas y seis elementos: dos opciones, dos criterios y dos fechas. La trampa es poner el tiempo de traslado como fecha: es un costo que se compara, no un plazo que se fija. La sección 2 y la tabla de tres op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4]]></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nmarcar la decisión y fijar una fecha → Escribir tres opciones, incluida seguir igual → Elegir dos criterios y decidir cuál pesa más → Comparar las opciones con la información de hoy → Decidir y agendar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enmarca, después se abren las opciones, después se eligen los criterios, después se compara y al final se cierra. Los criterios van antes de comparar para que no se acomoden al resultado que ya prefie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l proce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4]]></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a fecha límite convierte la duda en una decisión que se puede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es falsa porque más información tiene costo y puede no cambiar la elección. La tercera omite la línea base y esconde el costo de no mover nada. Las otras tres describen el procedimient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4]]></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hoja de decisión con seis casillas. Escribe la decisión y la fecha, tres opciones incluida seguir como estás, dos criterios con su peso, la información que falta, el dato que cambiaría tu elección y la revisión. Aplícala a una decisión real que tengas pendiente esta semana y ciérrala antes de la fecha que escrib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una hoja de decisión · Memoria: la hoja de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una hoja de decisión · Memoria: la hoja de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as opciones pide el proce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res, y una de ellas es seguir como estás para comparar el costo de no mover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eligen los crite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ntes de comparar las opciones, para que no se acomoden al resultado que ya prefie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4]]></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regla de sufici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cidir cuando un dato nuevo ya no cambiaría la e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4]]></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sperar certeza total es un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consume plazo y puede cerrar opciones aunque no te muev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revisa después de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 falló el criterio, el dato o la ejecución; no se trata de buscar culp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4]]></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5180" r:id="rId1"/>
    <p:sldLayoutId id="2482535181" r:id="rId2"/>
    <p:sldLayoutId id="2482535182" r:id="rId3"/>
    <p:sldLayoutId id="248253518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b6ed211d83bc2e306f9b4b5507b5023e76a082eb2dcaa3d1.jpg"/>
  <Relationship Id="rId3" Type="http://schemas.openxmlformats.org/officeDocument/2006/relationships/hyperlink" Target="https://atraccion.lumbre.lat/object/atr-met-r02-oa04"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 Id="rId3" Type="http://schemas.openxmlformats.org/officeDocument/2006/relationships/hyperlink" Target="https://atraccion.lumbre.lat/object/atr-met-r02-oa04" TargetMode="External"/>
  <Relationship Id="rId4" Type="http://schemas.openxmlformats.org/officeDocument/2006/relationships/hyperlink" Target="https://atraccion.lumbre.lat/object/atr-met-r02-oa04"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 Id="rId3" Type="http://schemas.openxmlformats.org/officeDocument/2006/relationships/hyperlink" Target="https://atraccion.lumbre.lat/object/atr-met-r02-oa04" TargetMode="External"/>
  <Relationship Id="rId4" Type="http://schemas.openxmlformats.org/officeDocument/2006/relationships/hyperlink" Target="https://atraccion.lumbre.lat/object/atr-met-r02-oa04"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 Id="rId3" Type="http://schemas.openxmlformats.org/officeDocument/2006/relationships/hyperlink" Target="https://atraccion.lumbre.lat/object/atr-met-r02-oa04" TargetMode="External"/>
  <Relationship Id="rId4" Type="http://schemas.openxmlformats.org/officeDocument/2006/relationships/hyperlink" Target="https://atraccion.lumbre.lat/object/atr-met-r02-oa04" TargetMode="External"/>
  <Relationship Id="rId5"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 Id="rId3" Type="http://schemas.openxmlformats.org/officeDocument/2006/relationships/hyperlink" Target="https://atraccion.lumbre.lat/object/atr-met-r02-oa04" TargetMode="External"/>
  <Relationship Id="rId4"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 Id="rId3" Type="http://schemas.openxmlformats.org/officeDocument/2006/relationships/hyperlink" Target="https://www.gutenberg.org/"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 Id="rId3" Type="http://schemas.openxmlformats.org/officeDocument/2006/relationships/hyperlink" Target="https://www.apa.org/"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4" TargetMode="External"/>
  <Relationship Id="rId3" Type="http://schemas.openxmlformats.org/officeDocument/2006/relationships/notesSlide" Target="../notesSlides/notesSlide5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cid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formació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complet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met-r02-oa04"/>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un procedimiento de decisión con tres opciones, dos criterios y una fecha límite, y explicar por qué esperar certeza total es una decisión en sí mism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 decisión real se toma con datos incompletos. Esta lección enseña un procedimiento que cabe en una hoja: enmarcar la decisión con fecha, abrir tres opciones —incluida seguir como estás—, elegir dos criterios con su peso, comparar con lo que sabes y cerrar con una revisión. También explica por qué esperar certeza total es una decisión con costos propios, no una pausa neutral.]]></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ecisiones · incertidumbre · criterios · opciones · plazo · metas · planificación · métod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 decisión real se toma con información incompleta. Si esperas a tener todos los datos, el plazo decide por ti: la opción se cierra, el precio cambia, la persona se cansa de esperar. Esta lección propone un procedimiento simple —tres opciones, dos criterios y una fecha límite— y una idea que ordena todo lo demás: esperar certeza total también es una decisión, con costos que se pueden nombr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8]]></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ándo hay información suficiente? Cuando un dato nuevo ya no cambiaría tu elección. Antes de ese punto, buscar más información es parte de la decisión; después, es una forma de aplazar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or qué la información nunca llega comple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formación completa casi nunca existe. No sabes cómo reaccionará la otra persona, ni si el contexto seguirá igual, ni si el cuerpo responderá como esperas. Eso no impide decidir: obliga a decidir con un procedimiento. El procedimiento no adivina el futuro; hace explícito qué estás comparando y cuándo dejas de busc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or qué la información nunca llega comple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decisión se puede aplazar de dos maneras. La primera es no hacer nada y llamarlo prudencia. La segunda es buscar más datos sin decir para qué. Las dos comparten un efecto: el plazo sigue corriendo aunque tú no te muevas. John Dewey describió en How We Think (1910) el pensamiento reflexivo como el examen de las razones antes de actuar; la descripción ordena la pausa, pero no promete acierto.]]></a:t>
            </a:r>
          </a:p>
        </p:txBody>
      </p:sp>
      <p:sp>
        <p:nvSpPr>
          <p:cNvPr id="8" name=""/>
          <p:cNvSpPr txBox="1"/>
          <p:nvPr/>
        </p:nvSpPr>
        <p:spPr>
          <a:xfrm>
            <a:off x="514350" y="36004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6004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n opciones, no hay decisión: hay una sola salida disfrazada de destin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or qué la información nunca llega comple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8]]></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n criterios, gana la opción que suena mejor en el momento.]]></a:t>
            </a:r>
          </a:p>
        </p:txBody>
      </p:sp>
      <p:sp>
        <p:nvSpPr>
          <p:cNvPr id="9" name=""/>
          <p:cNvSpPr txBox="1"/>
          <p:nvPr/>
        </p:nvSpPr>
        <p:spPr>
          <a:xfrm>
            <a:off x="514350" y="16192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6192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n fecha, la decisión se posterga hasta que alguien más la tom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procedimiento: tres opciones, dos criterios, una fech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 paso es enmarcar: qué se decide exactamente y para cuándo. Un enunciado vago, como tener que hacer algo con el trabajo, no se puede resolver. Uno concreto, como decidir antes del viernes si se acepta el turno de tarde, sí. La fecha no es un adorno: es lo que impide que la decisión se estire hasta que el contexto la resuelv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procedimiento: tres opciones, dos criterios, una fech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aso dos incluye siempre la opción de seguir como estás. No es un adorno: es la línea base contra la que se comparan las otras dos y la que revela el costo de no mover nad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t-procedimient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procedimiento: tres opciones, dos criterios, una fech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8]]></a:t>
            </a:r>
          </a:p>
        </p:txBody>
      </p:sp>
      <p:sp>
        <p:nvSpPr>
          <p:cNvPr id="7" name="" descr=""/>
          <p:cNvSpPr/>
          <p:nvPr/>
        </p:nvSpPr>
        <p:spPr>
          <a:xfrm>
            <a:off x="514350" y="3190875"/>
            <a:ext cx="8115300" cy="1438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3190875"/>
            <a:ext cx="38100" cy="1438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gundo paso es abrir tres opciones reales. Tres es un número práctico: dos suele ser un falso dilema y cinco dispersa. Una de las tres debe ser seguir como estás, porque no elegir también tiene consecuencias y conviene compararlas. Las opciones se escriben en una línea cada una, con un verbo: aceptar, negociar, rechazar.]]></a:t>
            </a:r>
          </a:p>
        </p:txBody>
      </p:sp>
      <p:sp>
        <p:nvSpPr>
          <p:cNvPr id="10"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1" name=""/>
          <p:cNvSpPr txBox="1"/>
          <p:nvPr/>
        </p:nvSpPr>
        <p:spPr>
          <a:xfrm>
            <a:off x="685800" y="36766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s dos criterios y la regla de sufici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riterios son las dos cosas que más te importan en esta decisión, y se eligen antes de mirar las opciones para que no se acomoden al resultado que ya prefieres. No valen diez criterios: con dos se puede comparar y con diez se puede justificar cualquier cosa. Cada criterio lleva un peso: cuál pesa más si los dos no se pueden tener junto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s dos criterios y la regla de sufici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fila B: no gana en ningún criterio y tampoco pierde en ninguno. A veces la opción intermedia es la mejor porque reparte el riesgo, y a veces es la peor porque no resuelve nada; el criterio con peso decide.]]></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t-tres-opcione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s dos criterios y la regla de sufici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abla de la figura usa dos criterios de ejemplo, costo y aprendizaje, y tres opciones. Los valores son orientativos y sirven para ver el mecanismo: una opción gana en un criterio y pierde en el otro. Decidir es elegir qué pérdida puedes sostener, no encontrar la opción que gana en tod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s dos criterios y la regla de sufici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viene la regla de suficiencia. Antes de decidir, pregúntate qué dato cambiaría tu elección. Si la respuesta es concreta y conseguible antes de la fecha, se busca. Si no cambia nada, se decide con lo que hay. Si el dato llega después de la fecha, se decide y se corrige. La revisión no es un fracaso: es parte del procedimient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ver el procedimiento completo. No son testimonios ni personas reales.]]></a:t>
            </a:r>
          </a:p>
        </p:txBody>
      </p:sp>
      <p:sp>
        <p:nvSpPr>
          <p:cNvPr id="8" name=""/>
          <p:cNvSpPr txBox="1"/>
          <p:nvPr/>
        </p:nvSpPr>
        <p:spPr>
          <a:xfrm>
            <a:off x="514350" y="19526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os dos casos, la opción elegida no es la que gana en todo: es la que pierde en lo que la persona puede sostener. Ese es el criterio práctico que la hoja busca hacer visib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el turno de tarde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nmarcar]]></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l viernes, decidir si se acepta un turno de tarde que paga más y reduce las tardes libres. Caso fictici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el turno de tarde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s tres opciones]]></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eptar el turno; negociar un esquema de dos tardes; rechazarlo y quedarse como está.]]></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el turno de tarde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s dos criterios]]></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greso estable y tiempo con la familia. El peso: el tiempo pesa más este año, porque hay un cuidado pendien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el turno de tarde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Decidir y revisar]]></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egocia dos tardes con revisión en tres meses. Escribe qué dato la haría cambiar: que el cuidado pendiente se resuelva o que el ingreso caiga por debajo de lo necesari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curso que empieza el lune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nmarcar]]></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l lunes, decidir si se inscribe a un curso de seis semanas que empieza la próxima sema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curso que empieza el lune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s tres opciones]]></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scribirse ahora; esperar a la siguiente edición; no inscribirse y estudiar por cuenta propi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curso que empieza el lune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s criterios]]></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empo disponible y utilidad para el proyecto. El tiempo pesa más, porque el trimestre ya tiene un foc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curso que empieza el lune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regla de suficienci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ato que cambiaría la elección es el horario. Si no lo consigue antes del lunes, no espera: elige la edición siguiente y agenda la inscripció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hoja de dec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es una hoja con seis casillas: la decisión y la fecha, las tres opciones, los dos criterios con su peso, la información que falta, el dato que cambiaría la elección y la revisión. Se llena en una sola sesión de veinte minutos; si no cabe, la decisión todavía está mal enmarcad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hoja de dec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ascada no dice que haya que decidir rápido: dice que la espera tiene un precio. Cuando el precio se nombra, esperar puede seguir siendo la mejor opción, pero ya no es una pausa inocente.]]></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t-costo-esperar.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hoja de dec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ja no garantiza que la decisión sea la mejor posible; garantiza que sea tuya y que sepas por qué la tomaste. Eso permite corregir: si el resultado no es el esperado, puedes revisar si falló el criterio, el dato o la ejecución, en lugar de concluir que todo salió mal.]]></a:t>
            </a:r>
          </a:p>
        </p:txBody>
      </p:sp>
      <p:sp>
        <p:nvSpPr>
          <p:cNvPr id="8" name=""/>
          <p:cNvSpPr txBox="1"/>
          <p:nvPr/>
        </p:nvSpPr>
        <p:spPr>
          <a:xfrm>
            <a:off x="514350" y="2943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decisión con fecha se puede revisar; una decisión sin fecha se convierte en tema pendiente.]]></a:t>
            </a:r>
          </a:p>
        </p:txBody>
      </p:sp>
      <p:sp>
        <p:nvSpPr>
          <p:cNvPr id="10" name=""/>
          <p:cNvSpPr txBox="1"/>
          <p:nvPr/>
        </p:nvSpPr>
        <p:spPr>
          <a:xfrm>
            <a:off x="514350" y="36671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6671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perar un dato que no cambiaría la elección es postergar con otro nomb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hoja de dec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pción de seguir como estás también tiene costo y conviene compararl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hoja de decis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or qué el procedimiento incluye seguir como estás entre las tres opcion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ara tener una opción que siempre gane.]]></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rque no decidir también tiene costos y debe compararse con las demás.]]></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rque así la fecha límite se puede posponer.]]></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ara evitar elegir entre las otras do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hoja de decis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perar a tener certeza total antes de decidir es una decisión en sí mism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hoja de decisión]]></a:t>
            </a:r>
          </a:p>
        </p:txBody>
      </p:sp>
      <p:sp>
        <p:nvSpPr>
          <p:cNvPr id="8" name=""/>
          <p:cNvSpPr txBox="1"/>
          <p:nvPr/>
        </p:nvSpPr>
        <p:spPr>
          <a:xfrm>
            <a:off x="514350" y="15430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rocedimiento pide tres ___, dos ___ y una ___ límit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hoja de decis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aso con lo que produ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nmarcar]]></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brir]]></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riteria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errar]]></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cribir tres opciones reales]]></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egir dos criterios y su pes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cidir y agendar la revisión]]></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Fijar qué se decide y para cuánd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hoja de decis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según su papel en la hoja de decis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riteri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echa límit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ceptar la ofert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sto de mudarse]]></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ecidir antes del viern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eguir como está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Tiempo de traslad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sponder el lunes]]></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hoja de decis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cinco pasos del procedimient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marcar la decisión y fijar una fech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cidir y agendar la revisión]]></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cribir tres opciones, incluida seguir igual]]></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parar las opciones con la información de hoy]]></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egir dos criterios y decidir cuál pesa má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hoja de decis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escribió estas cinco frases sobre su decisión.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 más información siempre se decide mejor.]]></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a fecha límite convierte la duda en una decisión que se puede revisar.]]></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opción de seguir como estás no necesita compararse.]]></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os criterios bien elegidos evitan justificar cualquier resultad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sperar un dato que no cambiaría la elección es una forma de aplaza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hoja de decisión]]></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hoja de decisión con seis casillas. Escribe la decisión y la fecha, tres opciones incluida seguir como estás, dos criterios con su peso, la información que falta, el dato que cambiaría tu elección y la revisión. Aplícala a una decisión real que tengas pendiente esta semana y ciérrala antes de la fecha que escriba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8]]></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el dato que falta no cambiaría tu elección, no lo busques: decide con lo que hay. Si la fecha que escribes no te obliga a nada, acórtala hasta que te obligue.]]></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hoja de decisión · Memoria: la hoja de dec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8]]></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mar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decide y para 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s op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cluye seguir como est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criter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ligen antes de compa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lím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a la búsqueda de da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fici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ato ya no cambiaría la el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regir sin llamarlo frac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hoja de decisión · Memoria: la hoja de decisión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met-r02-oa04"/>
              </a:rPr>
              <a:t><![CDATA[Abrir el juego en el O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hoja de decisión · Tarjetas de repaso antes de la lección cinco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as opciones pide el procedimient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hoja de decisión · Tarjetas de repaso antes de la lección cinc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res, y una de ellas es seguir como estás para comparar el costo de no mover nad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hoja de decisión · Tarjetas de repaso antes de la lección cinco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eligen los criterio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hoja de decisión · Tarjetas de repaso antes de la lección cinc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s de comparar las opciones, para que no se acomoden al resultado que ya prefier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hoja de decisión · Tarjetas de repaso antes de la lección cinco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regla de suficienci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hoja de decisión · Tarjetas de repaso antes de la lección cinc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cidir cuando un dato nuevo ya no cambiaría la elecció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hoja de decisión · Tarjetas de repaso antes de la lección cinco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sperar certeza total es una decisió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hoja de decisión · Tarjetas de repaso antes de la lección cinc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consume plazo y puede cerrar opciones aunque no te mueva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hoja de decisión · Tarjetas de repaso antes de la lección cinco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revisa después de decidi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hoja de decisión · Tarjetas de repaso antes de la lección cinc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falló el criterio, el dato o la ejecución; no se trata de buscar culpable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describe un procedimiento práctico, no una fórmula que asegure acertar. John Dewey propone en How We Think (1910) una descripción del pensamiento reflexivo como examen de razones antes de actuar; es un texto de dominio público y se cita como antecedente, no como prueba de eficacia. Los materiales de divulgación de la American Psychological Association permiten ampliar la conversación sobre juicio, sesgos y decisión bajo incertidumbre.]]></a:t>
            </a:r>
          </a:p>
        </p:txBody>
      </p:sp>
      <p:sp>
        <p:nvSpPr>
          <p:cNvPr id="8"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
              </a:rPr>
              <a:t><![CDATA[Project Gutenberg: How We Think, de John Dewey]]></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How We Think (1910): la deliberación como examen de razones antes de actuar, en un texto de dominio público.]]></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 juicio y decisión]]></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recursos divulgativos sobre toma de decisiones, sesgos y juicio bajo incertidumbre; son definiciones generale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el procedimiento: enmarcar con fecha, abrir tres opciones, elegir dos criterios con peso, comparar con lo que sabes y cerrar con una revisión. También sabes que esperar certeza total tiene costos y que la revisión no es un fracaso. Lo siguiente es el recurso que ninguna hoja inventa: las horas y el dinero disponibl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8-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9-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0-llen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1-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2-sor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4"/>
              </a:rPr>
              <a:t><![CDATA[Decidir con información in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3-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4-detective]]></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decidir con tres opciones, dos criterios y una fecha, y explicar por qué esperar también es elegir. Siguiente lección: dinero y tiempo, los dos recursos.]]></a:t>
            </a:r>
          </a:p>
        </p:txBody>
      </p:sp>
      <p:sp>
        <p:nvSpPr>
          <p:cNvPr id="10" name=""/>
          <p:cNvSpPr txBox="1"/>
          <p:nvPr/>
        </p:nvSpPr>
        <p:spPr>
          <a:xfrm>
            <a:off x="514350" y="29241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flujo del procedimiento y a la cascada del costo de esperar. Casi siempre el fallo está en saltarse la opción de seguir como estás o en elegir criterios después de haber visto las opcione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2026-11-01T07:41:47Z</dcterms:created>
  <dcterms:modified xsi:type="dcterms:W3CDTF">2026-11-01T07:41:47Z</dcterms:modified>
  <dc:title>Decidir con información incompleta</dc:title>
  <dc:description>Presentación editable del OA «Decidir con información incompleta». Enlace: https://atraccion.lumbre.lat/object/atr-met-r02-oa04</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