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recurso no es un deseo disfrazad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recurso no es un deseo disfrazad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uadro de diner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render inglés con cinco horas de estudio por semana durante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hor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lendario muestra dos horas libres por semana, no cinco. Las otras tres están comprometidas con trabajo y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duce el alcance: dos horas de clase y quince minutos diarios de práctica. La fecha se mueve a diez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semana se anota cuántas sesiones hubo. Si el promedio se sostiene, la fecha se mantiene; si no, se vuelve a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no lleg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unir 15,000 pesos para una computadora en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no lleg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aritm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nce mil entre seis meses son 2,500 al mes. El cuadro muestra 1,200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no lleg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over la fecha a trece meses, elegir un modelo más barato o combinar las dos cosas. Las tres caben en el cua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no lleg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la opción elegida y la nueva fecha. El cuadro no promete que se cumpla: muestra qué sería necesario para que se cump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Tu cuadro en una hoj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dos cuadros y una línea. Cuadro de horas: sueño, trabajo, traslado, casa y horas libres de una semana normal. Cuadro de dinero: lo que ya llegó, gastos fijos, gastos variables y disponible del mes. Cierra con una línea que empiece con «no alcanza para» y termine con el ajuste que eliges: recortar alcance, mover fecha o cambiar medio. No escribas cifras reales que no quieras compartir; usa números redonde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flex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justar el alcance o la fecha para que la meta quepa en las cuatr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adro no está para justificar el plan original, sino para ajustarlo. Recortar alcance, mover la fecha o cambiar el medio son las tres salidas; tomar horas del sueño o confiar en la intención traslada el problema sin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cascada del tiempo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adro solo cuenta lo que ya llegó. Un ingreso anunciado no es un recurso hasta que está disponible; incluirlo convierte el plan en una apuesta y oculta el ajuste que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párrafo sobre 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s → Bloques de una seman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nero → Lo que ya llegó menos l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 Una reserva para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cance → Lo que la meta exige en horas y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separa qué se cuenta y qué se deja fuera en cada recurso. El alcance no es un recurso: es la demanda que se compara contra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horas de sueño de una semana normal → Entra en el cua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ingreso de un trabajo que aún no está confirmado →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traslado al trabajo → Entra en el cua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 que otra persona prometió prestar →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s gastos fijos del mes → Entra en el cua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aumento que quizá llegue el próximo año →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es la misma para las dos columnas: entra lo que ya existe y se puede contar; queda fuera lo que depende de una promesa o de un futuro que aún no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el alcance de la meta en horas y dinero → Contar las horas libres de una semana normal → Contar el dinero que ya llegó y restar lo fijo → Ajustar alcance, fecha o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fine qué pide la meta, después se cuenta lo que hay y al final se ajusta. Si se empieza por el ajuste, se recorta sin saber qué se está rec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deseo al cuadro de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plan no cabe, se toman horas del sueño hasta que que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omar horas del sueño no es ajustar: es trasladar el problema. Y ningún cuadro convierte una meta en un resultado seguro; solo muestra qué haría falta y qué no cabe. Las otras tres frases describen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3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s · dinero ·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oras, dinero y ajuste: las tres piezas del ejercicio. El ajuste es la que convierte el cuadro en una decisión y no en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6 y el fluj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Tu cuadro en una hoja · Memoria: los dos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Tu cuadro en una hoja · Memoria: los dos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cuadro de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ajustar el plan a las horas y el dinero que existen, no a los que dese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oras se cue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de una semana normal, después de sueño, trabajo, traslado y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nero s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e ya llegó, menos los gastos fijos; el ingreso anunciado no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ajustes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rtar el alcance, mover la fecha o cambiar el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hace para que que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mar horas del sueño ni usar dinero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345" r:id="rId1"/>
    <p:sldLayoutId id="2482531346" r:id="rId2"/>
    <p:sldLayoutId id="2482531347" r:id="rId3"/>
    <p:sldLayoutId id="248253134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d302f79c8c929a1496bf55061d67cad4889e88a36bbc6951.jpg"/>
  <Relationship Id="rId3" Type="http://schemas.openxmlformats.org/officeDocument/2006/relationships/hyperlink" Target="https://atraccion.lumbre.lat/object/atr-met-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hyperlink" Target="https://atraccion.lumbre.lat/object/atr-met-r02-oa05" TargetMode="External"/>
  <Relationship Id="rId4" Type="http://schemas.openxmlformats.org/officeDocument/2006/relationships/hyperlink" Target="https://atraccion.lumbre.lat/object/atr-met-r02-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hyperlink" Target="https://atraccion.lumbre.lat/object/atr-met-r02-oa05" TargetMode="External"/>
  <Relationship Id="rId4" Type="http://schemas.openxmlformats.org/officeDocument/2006/relationships/hyperlink" Target="https://atraccion.lumbre.lat/object/atr-met-r02-oa05"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hyperlink" Target="https://atraccion.lumbre.lat/object/atr-met-r02-oa05" TargetMode="External"/>
  <Relationship Id="rId4" Type="http://schemas.openxmlformats.org/officeDocument/2006/relationships/hyperlink" Target="https://atraccion.lumbre.lat/object/atr-met-r02-oa05"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hyperlink" Target="https://atraccion.lumbre.lat/object/atr-met-r02-oa05"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hyperlink" Target="https://www.gutenberg.org/ebooks/search/?query=The+Science+of+Getting+Rich"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 Id="rId5"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5"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ur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cuadro de recursos con horas y dinero disponibles, y ajustar el plan de la meta a lo que de verdad exis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no se sostiene en lo que desearías, sino en lo que existe esta semana. Aquí construyes un cuadro con dos entradas: las horas que quedan después del sueño, el trabajo y la casa, y el dinero que ya llegó menos los gastos fijos. Con el cuadro a la vista, el plan se ajusta: se recorta el alcance, se mueve la fecha o se cambia el medio. Se usa un caso ficticio y números propios en privado. Al terminar tendrás una hoja con lo disponible, lo comprometido y lo que queda para la met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ursos · tiempo · dinero · presupuesto · metas · ajuste · planificación · hábi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vida se cae por una razón poco glamorosa: no cabe en la semana. La meta existe, la intención también, pero las horas ya están ocupadas y el dinero ya tiene dueño. Esta lección no enseña a conseguir recursos de la nada; enseña a mirar los que hay, contarlos sin optimismo y ajustar el plan hasta que quepa. El producto es un cuadro de dos entradas, horas y dinero, con una línea final que casi nadie escribe: qué queda fu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e la meta cabe en lo que de verdad existe? No cuánto cabría en un mundo ideal: cuánto cabe esta semana, con estas horas y este dine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recurso no es un deseo disfraz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entre un recurso y un deseo disfrazado de recurso. «Tendré tiempo en enero» es un deseo; «los martes tengo dos horas libres» es un recurso. El cuadro trabaja solo con lo segundo: hechos contables, no intenciones. Por eso se hace por escrito y con números redondos; la memoria tiende a regalar horas y a olvidar gastos.]]></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s: bloques que ya existen en la semana, no los que te gustaría ten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recurso no es un deseo disfraz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nero: lo que ya entró y lo que ya está comprometido, no lo que podría ent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una reserva para lo imprevisto, porque siempre aparece al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recurso no es un deseo disfraz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l Nuevo Pensamiento tiene algo que decir sobre esto. Wattles, en 1910, sostenía que la riqueza empieza por una idea y una intención definida; es una afirmación de la capa de tradición y aquí se presenta como tal, no como un hecho comprobado. Lo que sí se puede practicar es la parte que él también recomendaba: actuar con un propósito concreto. Y actuar requiere horas y dinero. El cuadro no discute la creencia; pone sobre la mesa los med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uadro de h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las horas. Una semana tiene 168, pero no todas están disponibles: el sueño ocupa una parte, el trabajo y el traslado otra, la casa y la comida otra. Si restas solo lo que ya está comprometido, obtienes las horas libres reales. No las sumes de memoria: usa un calendario y bloques de una hora. El resultado suele sorprender, y no porque seas desordenado, sino porque el tiempo no se 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uadro de h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aja: el ajuste no es un fracaso del plan, es la parte del plan que lo vuelve posible. Sin ella, el cuadro solo sirve para sentir culp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uadro-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uadro de h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dro se hace para una semana normal, no para la mejor semana del año. Si hay un viaje o un examen, no es la semana de referencia. Toma la que se repite y cuenta esa. Después decide cuántas de esas horas libres vas a reservar para la meta; dos horas sostenidas valen más que diez prometid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uadro de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se cuenta con la misma lógica, con una regla adicional: solo entra lo que ya llegó. Un ingreso anunciado no es un recurso hasta que está disponible, y un gasto fijo no deja de existir porque no lo mires. Caso ficticio: una persona recibe 12,000 pesos al mes y tiene 9,000 comprometidos entre renta, servicios, transporte y comida. Le quedan 3,000. Si su meta necesita 1,500 al mes, cabe; si necesita 4,000, no cabe, y el cuadro lo dice antes de que lo diga el extra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uadro de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es aritmética; la tercera es honestidad. Un cuadro que solo tiene la primera siempre cabe, y por eso no sirve para decid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uadro-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uadro de din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aso no es una recomendación ni un modelo de presupuesto: es aritmética. No incluye deudas, impuestos ni obligaciones que cada persona tiene. Trabaja con tus números en privado y no compartas datos reales en el ejercicio. La utilidad del cuadro no está en la cifra, sino en la decisión que permite tomar: qué parte de la meta se financia con lo que existe y qué parte tendrá que esper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uadro de din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e ejercici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ajuste: recortar el plan, no la rea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plan no cabe, hay tres ajustes posibles y ninguno es un fracaso. El primero es recortar el alcance: en lugar de un curso completo, un módulo; en lugar de un viaje de tres semanas, una semana. El segundo es mover la fecha: si el avance real es más lento, la fecha se calcula con ese avance, no con el deseo. El tercero es cambiar el medio: otra escuela, otro horario, otro formato. Lo que no se hace es tomar horas del sueño ni dinero que no existe; eso no es ajustar, es trasladar el proble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ajuste: recortar el plan, no la rea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sta explica por qué el tiempo disponible siempre es menor de lo que parece. Mirarla a tiempo evita meses de culpa por un plan que nunca cup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uadr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ajuste: recortar el plan, no la rea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por qué el tiempo disponible siempre es menor de lo que parece. Con horas redondas, un día de 24 se queda en 4 después de trabajo, sueño y casa. No es una queja: es el punto de partida. Si la meta necesita dos horas diarias, el cuadro revela que no caben, y entonces se ajusta el plan o se elige otra meta. Mirar la resta a tiempo evita meses de cul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procedimiento.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el curso que no cabí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r inglés con cinco horas de estudio por semana durante seis me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el curso que no cabí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horas reale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muestra dos horas libres por semana, no cinco. Las otras tres están comprometidas con trabajo y ca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el curso que no cabí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just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duce el alcance: dos horas de clase y quince minutos diarios de práctica. La fecha se mueve a diez me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el curso que no cabí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mana se anota cuántas sesiones hubo. Si el promedio se sostiene, la fecha se mantiene; si no, se vuelve a ajus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no llegab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r 15,000 pesos para una computadora en seis me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no llegab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aritmé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ce mil entre seis meses son 2,500 al mes. El cuadro muestra 1,200 disponib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no llegab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opcio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 la fecha a trece meses, elegir un modelo más barato o combinar las dos cosas. Las tres caben en el cuad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no llegab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la opción elegida y la nueva fecha. El cuadro no promete que se cumpla: muestra qué sería necesario para que se cump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cuadro en un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dos cuadros y una línea. Arriba, las horas de una semana normal: sueño, trabajo, traslado, casa y lo que queda. Abajo, el dinero del mes: lo que ya llegó, lo fijo, lo variable y lo disponible. Al final, una línea que empieza con «no alcanza para» y termina con el ajuste que elegiste. Esa línea es la más importante del ejercicio, porque impide que el plan viva en el terreno de las intenci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cuadro en un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uadro honesto incluye una línea que dice «no alcanz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odo cabe a la primera, revisa las cuentas: casi siempre falta un gasto o sobra optimismo. El cuadro sirve para encontrar el hueco antes de que lo encuentre la v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dos cuadros y una línea. Cuadro de horas: sueño, trabajo, traslado, casa y horas libres de una semana normal. Cuadro de dinero: lo que ya llegó, gastos fijos, gastos variables y disponible del mes. Cierra con una línea que empiece con «no alcanza para» y termine con el ajuste que eliges: recortar alcance, mover fecha o cambiar medio. No escribas cifras reales que no quieras compartir; usa números redondead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ajuste que eliges no cambia nada del plan, no es un ajuste: es una forma de seguir igual. Y si el cuadro te deja sin margen, esa también es información: la meta tendrá que esperar o cambiar.]]></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uadro muestra que la meta necesita diez horas por semana y solo hay cuatro libres. ¿Cuál es la respuesta correcta según la lec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mar seis horas del sueño para completar las diez.]]></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justar el alcance o la fecha para que la meta quepa en las cuatro horas.]]></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gnorar el cuadro: la intención compensa la diferenci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una semana con más tiempo sin cambiar n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ar como disponible el dinero que todavía no ha llegado es una forma correcta de empezar el cuad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lo que se cuenta en el cuadr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ne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ge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canc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ya llegó menos lo fij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serva para imprevist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la meta exige en horas y dine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loques de una semana nor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si entra o no entra en el cuadr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a en el cuad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nt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horas de sueño de una semana normal]]></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ingreso de un trabajo que aún no está confirma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raslado al trabaj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que otra persona prometió prest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s gastos fijos del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umento que quizá llegue el próximo añ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onstruir el cuadro y ajustar el pl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el alcance de la meta en horas y diner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justar alcance, fecha o medi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las horas libres de una semana normal]]></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ar el dinero que ya llegó y restar lo fi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sobre su cuadr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las horas de una semana normal es el punto de partida del cuadr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plan no cabe, se toman horas del sueño hasta que quep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inero disponible se calcula con lo que ya llegó, no con lo que podría llegar.]]></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cuadro de recursos convierte la meta en un resultado segur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justar el alcance o la fecha es parte del plan, no un fraca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cuadro en una hoj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uadro suma las ___ disponibles y el ___ que ya llegó, y termina con un ___ del alcan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cuadro en una hoja · Memoria: los dos recur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s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os y vari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vi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o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atos re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entación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cuadro en una hoja · Memoria: los dos recurs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2-oa05"/>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cuadro de recurs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ajustar el plan a las horas y el dinero que existen, no a los que desea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oras se cuent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de una semana normal, después de sueño, trabajo, traslado y ca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nero se cuen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ya llegó, menos los gastos fijos; el ingreso anunciado no cuen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ajustes exist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rtar el alcance, mover la fecha o cambiar el med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hace para que quep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cuadro en una hoja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r horas del sueño ni usar dinero que no exis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dro de recursos es una herramienta de aritmética y prioridad, no una predicción. La referencia a Wattles es histórica y se puede leer en su edición de 1910, de dominio público. Lo que la lección dice sobre metas y autorregulación se apoya en divulgación de psicología y en revisiones académicas que se buscan en las fuentes de abajo; no se cita ningún estudio concreto ni ninguna cifra de resultados. El descargo del bloque anterior se aplica a todo el ejercicio: es orientación general y no asesoría financiera personalizada.]]></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The+Science+of+Getting+Rich"/>
              </a:rPr>
              <a:t><![CDATA[Project Gutenberg: Wattles, 19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edición original permite leer qué decía la tradición sobre la riqueza antes de los resúmen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establecimiento de metas, autorregulación y valores.]]></a:t>
            </a:r>
          </a:p>
        </p:txBody>
      </p:sp>
      <p:sp>
        <p:nvSpPr>
          <p:cNvPr id="10" name=""/>
          <p:cNvSpPr txBox="1"/>
          <p:nvPr/>
        </p:nvSpPr>
        <p:spPr>
          <a:xfrm>
            <a:off x="514350" y="2581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a:t>
            </a:r>
          </a:p>
        </p:txBody>
      </p:sp>
      <p:sp>
        <p:nvSpPr>
          <p:cNvPr id="11" name=""/>
          <p:cNvSpPr txBox="1"/>
          <p:nvPr/>
        </p:nvSpPr>
        <p:spPr>
          <a:xfrm>
            <a:off x="514350" y="29527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intenciones de implementación y ajuste de met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cuadro: horas de una semana normal, dinero que ya llegó, margen para imprevistos y una línea que dice qué no alcanza. También tienes los tres ajustes, que no son fracasos sino parte del plan. Lo siguiente es qué hacer cuando, aun con el cuadro, la meta no se cumple: cinco preguntas de ajuste y tres decisiones posibl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5"/>
              </a:rPr>
              <a:t><![CDATA[Dinero y tiempo: los dos recur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ontar tus dos recursos y ajustar el plan a lo que existe. Siguiente lección: fracaso, ajuste y nueva fecha.]]></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 las 24 horas y a la tabla de qué cuenta. Casi siempre el fallo está en contar como disponible lo que todavía no llegó o en ajustar el plan sin haber contado las hor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2026-11-01T06:37:52Z</dcterms:created>
  <dcterms:modified xsi:type="dcterms:W3CDTF">2026-11-01T06:37:52Z</dcterms:modified>
  <dc:title>Dinero y tiempo: los dos recursos</dc:title>
  <dc:description>Presentación editable del OA «Dinero y tiempo: los dos recursos». Enlace: https://atraccion.lumbre.lat/object/atr-met-r02-oa05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