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fracaso y qué es un dat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fracaso y qué es un dat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inco preguntas, una por un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Tres decisiones posibl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rrera que se interru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rrer diez kilómetros en tres meses, con tres entrenamientos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rrera que se interru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semana cinco hubo una lesión y dos semanas sin entrenar. El avance se detuvo en cuatro kiló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rrera que se interru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pendía de ti el calentamiento y el descanso; no dependía la lesión ni el tiempo de recuperación. El plan no tenía margen para imprevi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rrera que se interru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rogramar a cinco meses y reformular el plan con caminata y carrera. La meta se conserva; el cómo y la fecha camb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ahorro que cambió de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unir 20,000 pesos en un año para una comput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ahorro que cambió de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ingreso cambió en el quinto mes. El avance fue de 6,000 y el ritmo ya no alcanza para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ahorro que cambió de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eta sigue siendo posible, pero dejó de ser la prioridad: el colchón para imprevistos importa más este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ahorro que cambió de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r la meta de la computadora y conservar el apartado para imprevistos. Retirar libera recursos para lo que sí quieres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de revisión para una meta incumplida. Escribe la meta y la fecha originales; responde las cinco preguntas en una o dos líneas cada una; marca la decisión (reformular, reprogramar o retirar); escribe la fecha nueva con una revisión intermedia. Si decides retirar, anota qué liberas y para qué. Cierra con una frase: qué harás distinto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flex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Confunde un hecho con un juicio sobre la persona y bloquea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echo es que la meta no se cumplió; el juicio es que la persona vale menos por eso. El juicio no se puede comprobar y, además, impide mirar el plan. La revisión empieza justo cuando se separan las do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 las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tirar no es perder: es dejar de pagar un costo por algo que dejó de importar. La tabla de decisiones la presenta junto a reformular y reprogramar, sin jerarquía moral entre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tres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formular → El alcance o el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programar →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tirar → La met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ón → Las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lección separa qué cambia cada decisión. La revisión no es una cuarta decisión: es el paso que permite elegir entre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ducir el alcance y mantener la fecha → Reform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ntener la meta y mover el plazo → Reprogr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jar la meta porque ya no representa lo que quieres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mbiar el medio: de curso presencial a uno en línea → Reform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asar la fecha seis semanas por una mudanza → Reprogr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errar un proyecto que ya no tiene sentido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decisiones se distinguen por lo que cambian: el cómo, el cuándo o la meta entera. La trampa es llamar reformular a retirar cuando en realidad se abandonó el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pasó exactamente, sin adjetivos? → ¿Qué parte dependía de mí y qué parte no? → ¿Qué cambió desde que fijé la meta? → ¿Qué aprendí que puedo usar la próxima vez? → ¿Reformulo, reprogramo o reti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l hecho a la decisión: primero lo que ocurrió, después la responsabilidad, luego el contexto, el aprendizaje y al final la elección. Decidir antes de responder es reac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s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viene separar el hecho del juici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frase convierte un resultado en un juicio sobre la persona, y la cuarta elige la fecha sin datos. Las otras tres describen el procedimient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inco · reprogr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inco preguntas y tres decisiones: reformular, reprogramar o retirar. La revisión es el paso que convierte el tropiezo en información utili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Tu revisión en una hoja · Memoria: la hoj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Tu revisión en una hoja · Memoria: la hoj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el hecho y el ju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echo se puede revisar; el juicio sobre la persona no se comprueba y bloquea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asó, qué dependía de ti, qué cambió, qué aprendiste y qué deci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decisiones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ormular el cómo, reprogramar la fecha o retirar l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la fech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avance observado y un margen, no con el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culpa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domina el cierre, impide decidir; la hoja debe terminar con una decisión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6]]></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37" r:id="rId1"/>
    <p:sldLayoutId id="2482531138" r:id="rId2"/>
    <p:sldLayoutId id="2482531139" r:id="rId3"/>
    <p:sldLayoutId id="248253114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d25f94fb98d567a681538ea5d50692eacae1bd3af5d34fc1.jpg"/>
  <Relationship Id="rId3" Type="http://schemas.openxmlformats.org/officeDocument/2006/relationships/hyperlink" Target="https://atraccion.lumbre.lat/object/atr-met-r02-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hyperlink" Target="https://atraccion.lumbre.lat/object/atr-met-r02-oa06" TargetMode="External"/>
  <Relationship Id="rId4" Type="http://schemas.openxmlformats.org/officeDocument/2006/relationships/hyperlink" Target="https://atraccion.lumbre.lat/object/atr-met-r02-oa06"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hyperlink" Target="https://atraccion.lumbre.lat/object/atr-met-r02-oa06" TargetMode="External"/>
  <Relationship Id="rId4" Type="http://schemas.openxmlformats.org/officeDocument/2006/relationships/hyperlink" Target="https://atraccion.lumbre.lat/object/atr-met-r02-oa06"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hyperlink" Target="https://atraccion.lumbre.lat/object/atr-met-r02-oa06" TargetMode="External"/>
  <Relationship Id="rId4" Type="http://schemas.openxmlformats.org/officeDocument/2006/relationships/hyperlink" Target="https://atraccion.lumbre.lat/object/atr-met-r02-oa06"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hyperlink" Target="https://atraccion.lumbre.lat/object/atr-met-r02-oa06"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hyperlink" Target="https://www.apa.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hyperlink" Target="https://pubmed.ncbi.nlm.nih.gov/" TargetMode="External"/>
  <Relationship Id="rId4" Type="http://schemas.openxmlformats.org/officeDocument/2006/relationships/hyperlink" Target="https://www.who.int/"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6"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aca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jus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ue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ech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2-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una meta incumplida con cinco preguntas de ajuste y decidir entre reformular, reprogramar o retirarla sin tratarlo como fracaso pers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ta incumplida suele tratarse como una sentencia sobre la persona. Esta lección propone lo contrario: separar el hecho del juicio, revisar qué dependía de ti y qué cambió, y decidir con cinco preguntas si la meta se reformula, se reprograma o se retira. Retirar no es perder: es dejar de pagar un costo por algo que ya no quieres. Se practica con dos casos ficticios y se escribe una fecha calculada con el avance observado. Al terminar tendrás una hoja de revisión repetibl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tas · fracaso · ajuste · reformular · reprogramar · revisión · resiliencia · planific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iferencia entre «no cumplí la meta» y «soy un fracaso». La primera es un hecho revisable; la segunda es un juicio que no se puede comprobar y que además impide revisar. Esta lección trabaja con la primera frase. Cuando una meta no se cumple, lo útil no es buscar culpables sino mirar el mecanismo: qué paso faltó, qué cambió, qué estaba fuera de tu control y qué conviene hacer ahora. El producto es una hoja de revisión con una decisión y una fecha nuev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alló la meta o falló el plan? Casi siempre falló el plan: una fecha optimista, un recurso que no estaba o un obstáculo que no se previó. Y un plan se puede correg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fracaso y qué es un da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sultado es el encuentro entre lo que hiciste y lo que el contexto permitió. Llamar fracaso personal a esa mezcla es cómodo para las frases motivacionales y muy malo para aprender: si el problema eres tú, no hay nada que ajustar; si el problema es el plan, hay decisiones. La revisión empieza por separar las dos cosas.]]></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echo: qué se hizo, qué no se hizo y qué ocurrió, sin adjetiv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fracaso y qué es un da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xto: qué cambió fuera de tu control y qué no podías prever.]]></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qué harás con la meta ahora que sabes lo anteri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fracaso y qué es un da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popular del género tiene una explicación lista: si no funcionó, es que no creíste lo suficiente. Es una afirmación de la capa de creencia y tiene dos problemas. El primero es que no se puede comprobar: cualquier resultado se explica por la fe, y una idea que nunca puede fallar no enseña nada. El segundo es que culpa a la persona y desalienta la revisión. Esta lección no usa esa explicación. Usa cinco preguntas que sí producen inform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inco pregunta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eguntas se responden por escrito y en ese orden. No buscan consuelo; buscan datos. Si una respuesta ocupa más de dos líneas, probablemente todavía es un relato y no un hech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inco pregunta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es la que rompe la culpa: separa tu responsabilidad de lo que no controlabas. Sin esa separación, las otras preguntas se responden desde el castig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revision-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inco preguntas, una por u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ó exactamente, sin adjetivos?]]></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rte dependía de mí y qué parte n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mbió desde que fijé la meta?]]></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prendí que puedo usar la próxima vez?]]></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ulo, reprogramo o reti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inco preguntas, una por u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es la más difícil porque obliga a quitar el drama. La segunda es la más útil: separa tu responsabilidad de lo que no controlabas, y con eso evita dos extremos, culparte por todo o no hacerte cargo de nada. La tercera pregunta mira el contexto. La cuarta convierte el tropiezo en una frase que puedes llevarte. La quinta dec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decisiones posib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ular es cambiar el cómo: el alcance, el medio o el nivel de exigencia. Reprogramar es cambiar el cuándo: la meta sigue igual y la fecha se mueve. Retirar es dejar la meta porque ya no representa lo que quieres o porque su costo supera lo que estás dispuesto a paga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on decisiones adultas; la única que no sirve es quedarse con la meta intacta y la fecha vencida, sin revisar nada. La tabla no elige por ti: retirar libera horas y dinero para otra meta, reformular conserva el propósito y cambia el camino, y reprogramar reconoce que el ritmo real es otr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decisiones posib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se decide en caliente: se decide después de las cinco preguntas, con la hoja delan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decisiones posi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olumna: cada decisión tiene un costo y una ganancia. Elegir es quedarse con la ganancia que importa, no con la que suena mejo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revision-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decisiones posi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e ejercici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nueva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echa nueva no se elige por optimismo. Se calcula con el avance observado: si en cuatro semanas avanzaste una unidad y faltan cinco, necesitas al menos veinte semanas, más un margen para lo imprevisto. Si no hay avance medible, la fecha nueva es una hipótesis y se revisa en dos semanas. La fecha se escribe en el calendario con una revisión intermedia; sin revisión, la fecha nueva es solo una promesa má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nueva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invierte el orden habitual: primero el hecho, después la decisión y al final la fecha. Elegir la fecha antes de revisar es firmar un cheque en blanc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revision-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nueva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resume el recorrido: hecho, revisión, decisión y fecha. El valor de la fecha está en que obliga a mirar el avance, no en que se cumpla al día. Si la revisión intermedia muestra que el ritmo no alcanza, se ajusta otra vez; eso no reinicia el fracaso, continúa el proce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procedimiento. No son testimonios ni personas rea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carrera que se interrumpió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r diez kilómetros en tres meses, con tres entrenamientos por sem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carrera que se interrumpió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hech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mana cinco hubo una lesión y dos semanas sin entrenar. El avance se detuvo en cuatro kilómetr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carrera que se interrumpió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pendía de ti el calentamiento y el descanso; no dependía la lesión ni el tiempo de recuperación. El plan no tenía margen para imprevist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carrera que se interrumpió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rogramar a cinco meses y reformular el plan con caminata y carrera. La meta se conserva; el cómo y la fecha cambi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ahorro que cambió de prioridad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nir 20,000 pesos en un año para una computado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ahorro que cambió de prioridad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hech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greso cambió en el quinto mes. El avance fue de 6,000 y el ritmo ya no alcanza para la fec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ahorro que cambió de prioridad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v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ta sigue siendo posible, pero dejó de ser la prioridad: el colchón para imprevistos importa más este añ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ahorro que cambió de prioridad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r la meta de la computadora y conservar el apartado para imprevistos. Retirar libera recursos para lo que sí quieres sosten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evisión en un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cinco respuestas, una decisión y una fecha. Arriba, la meta original y la fecha original. En medio, las cinco preguntas con respuestas de una o dos líneas. Abajo, la decisión marcada y la fecha nueva, con una revisión intermedia. Se guarda con la fecha del día en que se revisó, para poder comparar la próxima vez.]]></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 no es un tribunal]]></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hoja termina con culpa, no sirvió. Debe terminar con una decisión y una fecha; eso es lo único que cambia el siguiente inten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evisión en una hoj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de revisión para una meta incumplida. Escribe la meta y la fecha originales; responde las cinco preguntas en una o dos líneas cada una; marca la decisión (reformular, reprogramar o retirar); escribe la fecha nueva con una revisión intermedia. Si decides retirar, anota qué liberas y para qué. Cierra con una frase: qué harás distinto la próxima vez.]]></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lijas la decisión antes de responder las preguntas: eso convierte la hoja en una justificación. Y si la respuesta a la segunda pregunta es «todo dependía de mí», revisa otra vez: casi nunca es ciert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evisión en una ho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meta no se cumplió y la persona concluye: «soy un fracaso». ¿Qué problema tiene esa conclusión según la lección?]]></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unde un hecho con un juicio sobre la persona y bloquea la revisión.]]></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correcta, porque el resultado define a la person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rve para motivarse y volver a intentarlo con más fuerz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rmite fijar una fecha más ambiciosa sin revisar el pl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evisión en una ho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tirar una meta es una decisión válida cuando ya no representa lo que la persona quier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evisión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ecisión con lo que cambi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formul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program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ti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ech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meta comple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cinco pregunt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lcance o el med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evisión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ovimiento según la decisión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formul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program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ti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ducir el alcance y mantener la fech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tener la meta y mover el plaz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jar la meta porque ya no representa lo que quier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mbiar el medio: de curso presencial a uno en líne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asar la fecha seis semanas por una mudanz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errar un proyecto que ya no tiene sentid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evisión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inco preguntas de ajuste tal como se responde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pasó exactamente, sin adjetiv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formulo, reprogramo o retir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parte dependía de mí y qué parte n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aprendí que puedo usar la próxima vez?]]></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cambió desde que fijé la me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evisión en una ho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frases después de revisar una met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la meta no se cumplió, la persona es el problem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iene separar el hecho del juicio personal.]]></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nueva fecha se calcula con el avance observad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echa nueva se elige por entusiasmo, sin revisar el avance.]]></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formular, reprogramar y retirar son decisiones admisib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evisión en una hoj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r una meta incumplida con ___ preguntas y decidir entre reformular, ___ o retirar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evisión en una hoja · Memoria: la hoja de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dje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 de tu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orm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el có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rogr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la m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ev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ance ob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evisión en una hoja · Memoria: la hoja de revi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2-oa06"/>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evisión en una hoja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el hecho y el juic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evisión en una hoja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echo se puede revisar; el juicio sobre la persona no se comprueba y bloquea la revis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evisión en una hoja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inco pregunt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evisión en una hoja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asó, qué dependía de ti, qué cambió, qué aprendiste y qué decid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evisión en una hoja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decisiones exist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evisión en una hoja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ormular el cómo, reprogramar la fecha o retirar la me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evisión en una hoja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la fecha nuev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evisión en una hoja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avance observado y un margen, no con el dese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evisión en una hoja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culpa en la hoj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evisión en una hoja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domina el cierre, impide decidir; la hoja debe terminar con una decisión y una fech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de metas se apoya en la idea de autorregulación: fijar un objetivo, observar el avance y corregir el rumbo. La lección no cita un estudio concreto ni promete que revisar asegure el cumplimiento; describe un procedimiento que se puede practicar y registrar. La explicación «si no funcionó es que no creíste» se presenta como creencia popular, no como hallazgo. Las fuentes de abajo sirven para buscar divulgación y revisiones sobre metas, hábitos y bienestar, sin sustituir la orientación de un profesional cuando el tema lo requiera.]]></a:t>
            </a:r>
          </a:p>
        </p:txBody>
      </p:sp>
      <p:sp>
        <p:nvSpPr>
          <p:cNvPr id="8"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autorregulación, metas y respuesta al fracas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9" name=""/>
          <p:cNvSpPr txBox="1"/>
          <p:nvPr/>
        </p:nvSpPr>
        <p:spPr>
          <a:xfrm>
            <a:off x="514350" y="19526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ajuste de metas, intenciones de implementación y hábitos.]]></a:t>
            </a:r>
          </a:p>
        </p:txBody>
      </p:sp>
      <p:sp>
        <p:nvSpPr>
          <p:cNvPr id="10" name=""/>
          <p:cNvSpPr txBox="1"/>
          <p:nvPr/>
        </p:nvSpPr>
        <p:spPr>
          <a:xfrm>
            <a:off x="514350" y="2581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who.int/"/>
              </a:rPr>
              <a:t><![CDATA[Organización Mundial de la Salud]]></a:t>
            </a:r>
          </a:p>
        </p:txBody>
      </p:sp>
      <p:sp>
        <p:nvSpPr>
          <p:cNvPr id="11" name=""/>
          <p:cNvSpPr txBox="1"/>
          <p:nvPr/>
        </p:nvSpPr>
        <p:spPr>
          <a:xfrm>
            <a:off x="514350" y="29527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generales sobre bienestar y determinantes sociales de la salu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procedimiento: separar el hecho del juicio, responder cinco preguntas y elegir entre reformular, reprogramar o retirar. También sabes que la fecha nueva se calcula con el avance observado y que retirar puede ser una decisión adulta. Lo siguiente es reunir todo en una página: visión, valores, metas, recursos y una fecha de revisión trimestr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6"/>
              </a:rPr>
              <a:t><![CDATA[Fracaso, ajuste y nueva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visar una meta incumplida sin convertirla en un juicio sobre ti. Siguiente lección: tu proyecto de vida en una págin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 las cinco preguntas y a la tabla de las tres decisiones. Casi siempre el fallo está en decidir antes de revisar o en llamar reformular a lo que en realidad es retir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2026-11-01T06:34:24Z</dcterms:created>
  <dcterms:modified xsi:type="dcterms:W3CDTF">2026-11-01T06:34:24Z</dcterms:modified>
  <dc:title>Fracaso, ajuste y nueva fecha</dc:title>
  <dc:description>Presentación editable del OA «Fracaso, ajuste y nueva fecha». Enlace: https://atraccion.lumbre.lat/object/atr-met-r02-oa06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