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7]]></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7]]></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Cinco piezas y un orden»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2-oa0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2-oa07]]></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2-oa07]]></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ágina de un cambio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ntro de diez años, un martes: trabaja en un equipo pequeño, vive cerca de su familia y dedica dos tardes a la semana a enseñ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7]]></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ágina de un cambio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s val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rendizaje, salud, familia. Cada uno con una decisión: estudiar aunque cueste, dormir a una hora fija, reservar el domin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7]]></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ágina de un cambio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s m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metas con fecha: terminar un curso, cambiar de puesto, correr cinco kilómetros. Cada una con una próxima acción para el lu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7]]></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ágina de un cambio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s recursos y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tro horas semanales y un presupuesto acotado. La primera revisión se agenda al final del trimest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7]]></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ágina que no cab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primer int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escribe ocho metas, doce valores y una visión de dos páginas. La página no se puede leer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7]]></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ágina que no cab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rec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serva tres metas, cinco valores y una visión de tres párrafos. Lo demás pasa a una lista de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7]]></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ágina que no cab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coh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de las metas contradecía el valor de salud: exigía trasnochar cuatro noches por semana. Se reformula o se ret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7]]></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ágina que no cab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queda con dos metas y una reformulada. La página cabe y se puede revisar; la lista de espera no compite con lo que im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7]]></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La revisión trimestral»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l curso: tu proyecto de vida en una página. Escribe la visión en tres párrafos con un día concreto; cinco valores con una decisión que los demuestre; tres metas con fecha y próxima acción; el cuadro de recursos en dos líneas; y la fecha de la primera revisión trimestral con las cuatro preguntas. Cierra con una frase: qué harás el lunes para empezar la primera m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7]]></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Reflexión»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ctualizar la página: ver qué avanzó, qué cambió y qué se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visión no califica a la persona ni acumula metas: actualiza el instrumento. Mira el avance, el contexto y los recursos, y decide qué se ajusta para el siguiente trimest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6 y la cascada de la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7]]></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 no se puede describir, no se puede reconocer ni usar para decidir. La visión de la página se escribe con un día concreto: dónde, con quién, haciendo qué. Lo demás es una intención gen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a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7]]></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isión → ¿Hacia dónde v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alores → ¿Qué no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tas → ¿Qué resultado y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ursos → ¿Con qué 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isión → ¿Cuándo lo corr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 lección ordena las piezas y su comprobación. La revisión no responde a una pregunta sobre el contenido, sino sobre el mantenimiento de la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7]]></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Describe un martes dentro de diez años → 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iene fecha y próxima acción → M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Ocurre cada trimestre con cuatro preguntas →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Dice dónde vives y con quién → 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e puede marcar como cumplida o no → M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ctualiza lo que cambió en los recursos →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visión describe, la meta se comprueba y la revisión actualiza. La trampa es poner en la visión una meta disfrazada de escena: si tiene fecha y acción, es m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7]]></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 visión a diez años → Los cinco valores con una decisión → Las tres metas con fecha → El cuadro de recursos → La fecha de revisión trimest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dirección, después el criterio, luego las metas, los recursos y la revisión. Escribir las metas antes de los valores produce planes que se cumplen y no satisfac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s cinco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7]]></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a visión concreta se puede describir con escenas de un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ágina no acumula metas: elige tres. Y una meta que contradice un valor central se reformula o se retira; mantenerla solo por ambición es la forma más cara de cumplir algo que no quie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cciones 1 y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7]]></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alores · recur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alores y recursos completan las cinco piezas. Sin ellos, la visión y las metas quedan sin criterio y sin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el flujo de las cinco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7]]></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La revisión trimestral · Memoria: las piezas de la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7]]></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6. La revisión trimestral · Memoria: las piezas de la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7]]></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inco piezas tiene la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Visión, valores, metas, recursos y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7]]></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escribe la 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un día concreto dentro de diez años: dónde, con quién y haciendo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7]]></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n los val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o criterios de decisión, no como adjetivos para una biograf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7]]></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ecesita cada m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fecha, una próxima acción y recursos que la sosteng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7]]></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revisa la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da trimestre, con cuatro preguntas y una cita en el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7]]></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7]]></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096" r:id="rId1"/>
    <p:sldLayoutId id="2482531097" r:id="rId2"/>
    <p:sldLayoutId id="2482531098" r:id="rId3"/>
    <p:sldLayoutId id="248253109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d107ca429ef454613d04f11eb5d48f9199fb78bd2e4edef1.jpg"/>
  <Relationship Id="rId3" Type="http://schemas.openxmlformats.org/officeDocument/2006/relationships/hyperlink" Target="https://atraccion.lumbre.lat/object/atr-met-r02-oa07"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hyperlink" Target="https://atraccion.lumbre.lat/object/atr-met-r02-oa07" TargetMode="External"/>
  <Relationship Id="rId4" Type="http://schemas.openxmlformats.org/officeDocument/2006/relationships/hyperlink" Target="https://atraccion.lumbre.lat/object/atr-met-r02-oa07"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hyperlink" Target="https://atraccion.lumbre.lat/object/atr-met-r02-oa07" TargetMode="External"/>
  <Relationship Id="rId4" Type="http://schemas.openxmlformats.org/officeDocument/2006/relationships/hyperlink" Target="https://atraccion.lumbre.lat/object/atr-met-r02-oa07"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hyperlink" Target="https://atraccion.lumbre.lat/object/atr-met-r02-oa07" TargetMode="External"/>
  <Relationship Id="rId4" Type="http://schemas.openxmlformats.org/officeDocument/2006/relationships/hyperlink" Target="https://atraccion.lumbre.lat/object/atr-met-r02-oa07"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hyperlink" Target="https://atraccion.lumbre.lat/object/atr-met-r02-oa07" TargetMode="External"/>
  <Relationship Id="rId4"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hyperlink" Target="https://www.apa.org/" TargetMode="Externa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hyperlink" Target="https://pubmed.ncbi.nlm.nih.gov/" TargetMode="External"/>
  <Relationship Id="rId4" Type="http://schemas.openxmlformats.org/officeDocument/2006/relationships/hyperlink" Target="https://www.who.int/" TargetMode="External"/>
  <Relationship Id="rId5"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7" TargetMode="External"/>
  <Relationship Id="rId3"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495800"/>
          <a:chOff x="514350" y="942975"/>
          <a:chExt cx="85344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yec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i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ágin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tegrar visión, valores, metas, recursos y fechas en una sola página y explicar qué revisarás cada trimestre.]]></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et-r02-oa07"/>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grar visión, valores, metas, recursos y fechas en una sola página y explicar qué revisarás cada trimest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yecto de vida que no cabe en una página no se revisa. Esta lección reúne en una sola hoja la visión a diez años, los valores que deciden, tres metas con fecha, los recursos disponibles y una fecha de revisión trimestral. La página no es un póster: es un instrumento de trabajo que se puede corregir. Se explica qué mirar en cada pieza, cómo comprobar que una visión es concreta y por qué la revisión mantiene vivo el resto. Al terminar tendrás la página escrita y la primera revisión agendad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yecto de vida · visión · valores · metas · recursos · revisión · planificación · propósi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yecto de vida suena a documento largo y a decisión definitiva. En la práctica, funciona mejor al revés: una página que puedas leer en dos minutos y corregir cada trimestre. La página obliga a elegir. Si todo cabe, no hay prioridad; si nada cabe, no hay plan. Esta lección integra las piezas que ya trabajaste, visión, valores, metas y recursos, y añade la que casi siempre falta: la fecha de revis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6]]></a:t>
            </a:r>
          </a:p>
        </p:txBody>
      </p:sp>
      <p:sp>
        <p:nvSpPr>
          <p:cNvPr id="7" name="" descr=""/>
          <p:cNvSpPr/>
          <p:nvPr/>
        </p:nvSpPr>
        <p:spPr>
          <a:xfrm>
            <a:off x="514350" y="1219200"/>
            <a:ext cx="8115300" cy="11049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cabe en una página y qué se queda fuera? La página no resume toda tu vida: elige lo que vas a sostener este trimest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inco piezas y un orde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ágina tiene cinco piezas. La visión da dirección; los valores dan criterio; las metas traducen la dirección en resultados fechados; los recursos dicen qué es posible; la revisión mantiene el conjunto honesto. Sin visión, las metas son tareas sueltas. Sin valores, cualquier meta parece válida.]]></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recursos, el plan es una carta a los deseos. Sin revisión, la página se vuelve decoración. Se escribe a mano o en una hoja de texto, no en una aplicación que te obligue a llenar campos. El formato importa menos que la restricción: una sola pági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inco piezas y un orde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límite es el que obliga a decidir qué entra y qué espera, y el que permite leerla completa antes de una reunión o un domingo por la noche.]]></a:t>
            </a:r>
          </a:p>
        </p:txBody>
      </p:sp>
      <p:sp>
        <p:nvSpPr>
          <p:cNvPr id="8" name=""/>
          <p:cNvSpPr txBox="1"/>
          <p:nvPr/>
        </p:nvSpPr>
        <p:spPr>
          <a:xfrm>
            <a:off x="514350" y="22860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isión: tres párrafos sobre un día concreto dentro de diez años.]]></a:t>
            </a:r>
          </a:p>
        </p:txBody>
      </p:sp>
      <p:sp>
        <p:nvSpPr>
          <p:cNvPr id="10" name=""/>
          <p:cNvSpPr txBox="1"/>
          <p:nvPr/>
        </p:nvSpPr>
        <p:spPr>
          <a:xfrm>
            <a:off x="514350" y="26765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6765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lores: cinco palabras con una decisión que las demuestre.]]></a:t>
            </a:r>
          </a:p>
        </p:txBody>
      </p:sp>
      <p:sp>
        <p:nvSpPr>
          <p:cNvPr id="12" name=""/>
          <p:cNvSpPr txBox="1"/>
          <p:nvPr/>
        </p:nvSpPr>
        <p:spPr>
          <a:xfrm>
            <a:off x="514350" y="30765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0765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tas: tres, con fecha y próxima acción.]]></a:t>
            </a:r>
          </a:p>
        </p:txBody>
      </p:sp>
      <p:sp>
        <p:nvSpPr>
          <p:cNvPr id="14" name=""/>
          <p:cNvSpPr txBox="1"/>
          <p:nvPr/>
        </p:nvSpPr>
        <p:spPr>
          <a:xfrm>
            <a:off x="514350" y="3467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5" name=""/>
          <p:cNvSpPr txBox="1"/>
          <p:nvPr/>
        </p:nvSpPr>
        <p:spPr>
          <a:xfrm>
            <a:off x="762000" y="3467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ursos: el cuadro de horas y dinero de la lección anterior.]]></a:t>
            </a:r>
          </a:p>
        </p:txBody>
      </p:sp>
      <p:sp>
        <p:nvSpPr>
          <p:cNvPr id="16" name=""/>
          <p:cNvSpPr txBox="1"/>
          <p:nvPr/>
        </p:nvSpPr>
        <p:spPr>
          <a:xfrm>
            <a:off x="514350" y="3867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7" name=""/>
          <p:cNvSpPr txBox="1"/>
          <p:nvPr/>
        </p:nvSpPr>
        <p:spPr>
          <a:xfrm>
            <a:off x="762000" y="3867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ión: una fecha cada trimestre y cuatro preguntas fij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visión a diez añ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visión útil se puede describir, no solo sentir. En lugar de «quiero ser exitoso», escribe cómo se ve un martes dentro de diez años: dónde vives, con quién, en qué trabajas, qué haces al despertar, qué problema resolviste. No necesitas adivinar el futuro; necesitas una dirección que puedas reconocer cuando se acerqu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visión a diez añ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flecha que vuelve de la revisión a la visión: la página no es una línea recta, es un ciclo que se corrige cada trimestr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pagina-fluj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visión a diez añ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radición de la visualización presenta la imagen mental como una forma de atraer lo imaginado; aquí se usa como una herramienta de decisión: una imagen concreta ayuda a elegir entre dos caminos. La visión no se escribe en una tarde y se corrige con los años. Si al leerla no puedes decir qué harías distinto el lunes, todavía es un dese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Valores y metas que no se contradic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valores son criterios de decisión, no adjetivos para una biografía. «Honestidad» no significa nada hasta que te obliga a elegir entre dos opciones. Por eso cada valor se escribe con una decisión que lo demuestre: qué dejarías de hacer, qué aceptarías perder, qué no negociarías. Una meta que contradice un valor importante se puede cumplir y aun así salir ca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Valores y metas que no se contradic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pieza no pasa la tercera columna, todavía es una intención. La página solo conserva lo que se puede comprobar de alguna maner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pagina-tabl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Valores y metas que no se contradic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6]]></a:t>
            </a:r>
          </a:p>
        </p:txBody>
      </p:sp>
      <p:sp>
        <p:nvSpPr>
          <p:cNvPr id="7" name="" descr=""/>
          <p:cNvSpPr/>
          <p:nvPr/>
        </p:nvSpPr>
        <p:spPr>
          <a:xfrm>
            <a:off x="514350" y="3190875"/>
            <a:ext cx="8115300" cy="1438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3190875"/>
            <a:ext cx="38100" cy="1438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ueba de coherencia: toma cada meta y pregúntale qué valor la sostiene y qué valor pone en riesgo. Si no encuentra ninguno, la meta es una ocurrencia. Si pone en riesgo un valor central, conviene reformularla antes de fecharla. La página no exige coherencia perfecta; exige que las contradicciones estén a la vista.]]></a:t>
            </a:r>
          </a:p>
        </p:txBody>
      </p:sp>
      <p:sp>
        <p:nvSpPr>
          <p:cNvPr id="10"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e ejercicio]]></a:t>
            </a:r>
          </a:p>
        </p:txBody>
      </p:sp>
      <p:sp>
        <p:nvSpPr>
          <p:cNvPr id="11" name=""/>
          <p:cNvSpPr txBox="1"/>
          <p:nvPr/>
        </p:nvSpPr>
        <p:spPr>
          <a:xfrm>
            <a:off x="685800" y="36766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Recursos y fechas: la página se vuelve calendar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metas se fechan con el cuadro de recursos a la vista. Si una meta necesita diez horas y solo hay cuatro, no se fecha: se reformula. La fecha se calcula con el avance observado y con un margen; la primera acción se escribe para el lunes, porque una meta sin próxima acción es una intención. El calendario no es una cárcel: es el lugar donde el plan se encuentra con la vida rea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Recursos y fechas: la página se vuelve calendar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scada muestra la dependencia: una visión sin metas no se mueve, y unas metas sin recursos no se fechan. La revisión es la que mantiene la cadena honest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pagina-cascad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Recursos y fechas: la página se vuelve calendar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scada muestra el orden: visión, metas, recursos y revisión. Cada pieza depende de la anterior, y la revisión cierra el ciclo. Si una meta no tiene recursos, la cascada se rompe en el tercer peldaño; si no tiene revisión, se rompe en el cuarto. Mirar la cadena completa evita planes que solo existen en el pap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el procedimiento. No son testimonios ni personas rea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 Ejemplo resuelto 1: la página de un cambio de trabaj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v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ntro de diez años, un martes: trabaja en un equipo pequeño, vive cerca de su familia y dedica dos tardes a la semana a enseñ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 Ejemplo resuelto 1: la página de un cambio de trabaj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s valore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rendizaje, salud, familia. Cada uno con una decisión: estudiar aunque cueste, dormir a una hora fija, reservar el doming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 Ejemplo resuelto 1: la página de un cambio de trabaj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s met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metas con fecha: terminar un curso, cambiar de puesto, correr cinco kilómetros. Cada una con una próxima acción para el lun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 Ejemplo resuelto 1: la página de un cambio de trabaj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s recursos y la revis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horas semanales y un presupuesto acotado. La primera revisión se agenda al final del trimest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2: la página que no cabía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primer intento]]></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escribe ocho metas, doce valores y una visión de dos páginas. La página no se puede leer complet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2: la página que no cabía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recorte]]></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erva tres metas, cinco valores y una visión de tres párrafos. Lo demás pasa a una lista de espe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2: la página que no cabía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coherenci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de las metas contradecía el valor de salud: exigía trasnochar cuatro noches por semana. Se reformula o se reti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2: la página que no cabía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queda con dos metas y una reformulada. La página cabe y se puede revisar; la lista de espera no compite con lo que impor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a revisión trimestr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visión tiene cuatro preguntas y una fecha fija. Se agenda como cualquier cita y dura treinta minutos. No se trata de calificar el trimestre, sino de actualizar la página: qué avanzó, qué no, qué cambió en los recursos y qué se ajusta. Si una meta se cumplió, se celebra y se reemplaza; si no, se revisa con las cinco preguntas de la lección anterior. La página se guarda con la fecha de cada revisión para ver el recorrido.]]></a:t>
            </a:r>
          </a:p>
        </p:txBody>
      </p:sp>
      <p:sp>
        <p:nvSpPr>
          <p:cNvPr id="8" name=""/>
          <p:cNvSpPr txBox="1"/>
          <p:nvPr/>
        </p:nvSpPr>
        <p:spPr>
          <a:xfrm>
            <a:off x="514350" y="36004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avanzó desde la última revisión?]]></a:t>
            </a:r>
          </a:p>
        </p:txBody>
      </p:sp>
      <p:sp>
        <p:nvSpPr>
          <p:cNvPr id="10" name=""/>
          <p:cNvSpPr txBox="1"/>
          <p:nvPr/>
        </p:nvSpPr>
        <p:spPr>
          <a:xfrm>
            <a:off x="514350" y="40005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40005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no avanzó y por qué?]]></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a revisión trimestr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6]]></a:t>
            </a:r>
          </a:p>
        </p:txBody>
      </p:sp>
      <p:sp>
        <p:nvSpPr>
          <p:cNvPr id="7" name="" descr=""/>
          <p:cNvSpPr/>
          <p:nvPr/>
        </p:nvSpPr>
        <p:spPr>
          <a:xfrm>
            <a:off x="514350" y="1933575"/>
            <a:ext cx="8115300" cy="11811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933575"/>
            <a:ext cx="38100" cy="11811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cambió en los recursos o en el contexto?]]></a:t>
            </a:r>
          </a:p>
        </p:txBody>
      </p:sp>
      <p:sp>
        <p:nvSpPr>
          <p:cNvPr id="11"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ajusto este trimestre: alcance, fecha o meta?]]></a:t>
            </a:r>
          </a:p>
        </p:txBody>
      </p:sp>
      <p:sp>
        <p:nvSpPr>
          <p:cNvPr id="13" name=""/>
          <p:cNvSpPr txBox="1"/>
          <p:nvPr/>
        </p:nvSpPr>
        <p:spPr>
          <a:xfrm>
            <a:off x="685800" y="20097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página, no un contrato]]></a:t>
            </a:r>
          </a:p>
        </p:txBody>
      </p:sp>
      <p:sp>
        <p:nvSpPr>
          <p:cNvPr id="14" name=""/>
          <p:cNvSpPr txBox="1"/>
          <p:nvPr/>
        </p:nvSpPr>
        <p:spPr>
          <a:xfrm>
            <a:off x="685800" y="240982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uedes cambiar la página. Lo que no puedes cambiar es no revisarla: una página sin fecha de revisión es un póst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a revisión trimestral]]></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l curso: tu proyecto de vida en una página. Escribe la visión en tres párrafos con un día concreto; cinco valores con una decisión que los demuestre; tres metas con fecha y próxima acción; el cuadro de recursos en dos líneas; y la fecha de la primera revisión trimestral con las cuatro preguntas. Cierra con una frase: qué harás el lunes para empezar la primera me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6]]></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página no cabe, recorta metas antes que valores. Si una meta no tiene próxima acción, todavía no es una meta. Y si la revisión no está en el calendario, no existe.]]></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a revisión trimestral]]></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función de la revisión trimestral en la págin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lificar si el trimestre fue bueno o mal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ctualizar la página: ver qué avanzó, qué cambió y qué se ajusta.]]></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gregar metas nuevas para que la página esté complet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stituir la visión por una lista de tare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a revisión trimestral]]></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visión a diez años sirve aunque no se pueda describir con escenas concret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a revisión trimestral]]></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ieza de la página con la pregunta que 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Vis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Valore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eta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cursos]]></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visión]]></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no negoci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resultado y cuánd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 qué cuent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ándo lo corrij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Hacia dónde vo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a revisión trimestral]]></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unciado según la pieza de la página a la que pertenec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isión]]></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et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visión]]></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escribe un martes dentro de diez años]]></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iene fecha y próxima acció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Ocurre cada trimestre con cuatro pregunt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ice dónde vives y con quién]]></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e puede marcar como cumplida o n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ctualiza lo que cambió en los recursos]]></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a revisión trimestral]]></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piezas tal como se escriben en la págin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visión a diez año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fecha de revisión trimestral]]></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s cinco valores con una decisión]]></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uadro de recursos]]></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s tres metas con fech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a revisión trimestral]]></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escribió estas cinco frases sobre su página.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página debe tener todas las metas que se te ocurran.]]></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visión concreta se puede describir con escenas de un día.]]></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s valores funcionan como criterios de decisión.]]></a:t>
            </a:r>
          </a:p>
        </p:txBody>
      </p:sp>
      <p:sp>
        <p:nvSpPr>
          <p:cNvPr id="12" name=""/>
          <p:cNvSpPr txBox="1"/>
          <p:nvPr/>
        </p:nvSpPr>
        <p:spPr>
          <a:xfrm>
            <a:off x="628650" y="3400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meta que contradice un valor se mantiene para no perder ambición.]]></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revisión trimestral tiene una fecha y cuatro pregunt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a revisión trimestral]]></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ágina reúne visión, ___, metas, ___ y una fecha de revis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a revisión trimestral · Memoria: las piezas de la pág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6]]></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te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ur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y 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trimest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ág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sola ho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a revisión trimestral · Memoria: las piezas de la págin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et-r02-oa07"/>
              </a:rPr>
              <a:t><![CDATA[Abrir el juego en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a revisión trimestral · Tarjetas de repaso para cerrar el curs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inco piezas tiene la págin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a revisión trimestral · Tarjetas de repaso para cerrar el curs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isión, valores, metas, recursos y revis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a revisión trimestral · Tarjetas de repaso para cerrar el curs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escribe la vis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a revisión trimestral · Tarjetas de repaso para cerrar el curs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un día concreto dentro de diez años: dónde, con quién y haciendo qué.]]></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a revisión trimestral · Tarjetas de repaso para cerrar el curs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n los valor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a revisión trimestral · Tarjetas de repaso para cerrar el curs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o criterios de decisión, no como adjetivos para una biografí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a revisión trimestral · Tarjetas de repaso para cerrar el curs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ecesita cada met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a revisión trimestral · Tarjetas de repaso para cerrar el curs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fecha, una próxima acción y recursos que la sostenga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a revisión trimestral · Tarjetas de repaso para cerrar el curs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revisa la págin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a revisión trimestral · Tarjetas de repaso para cerrar el curs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da trimestre, con cuatro preguntas y una cita en el calendari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ágina integra herramientas de planificación que se pueden practicar sin creer en ninguna promesa: escribir una dirección, elegir criterios, fechar metas y revisar el avance. La lección no afirma que una visión se cumpla por el hecho de escribirla; afirma que una visión concreta ayuda a decidir y que una revisión periódica corrige el plan. Lo que se dice sobre valores, metas y bienestar se busca en las fuentes de abajo, sin citar estudios concretos ni cifras de resultados.]]></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a:t>
            </a:r>
          </a:p>
        </p:txBody>
      </p:sp>
      <p:sp>
        <p:nvSpPr>
          <p:cNvPr id="9" name=""/>
          <p:cNvSpPr txBox="1"/>
          <p:nvPr/>
        </p:nvSpPr>
        <p:spPr>
          <a:xfrm>
            <a:off x="514350" y="43053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divulgación sobre valores, establecimiento de metas y autorregul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
              </a:rPr>
              <a:t><![CDATA[PubMed]]></a:t>
            </a:r>
          </a:p>
        </p:txBody>
      </p:sp>
      <p:sp>
        <p:nvSpPr>
          <p:cNvPr id="8" name=""/>
          <p:cNvSpPr txBox="1"/>
          <p:nvPr/>
        </p:nvSpPr>
        <p:spPr>
          <a:xfrm>
            <a:off x="514350" y="15906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revisiones sobre metas, hábitos y revisión del progreso.]]></a:t>
            </a:r>
          </a:p>
        </p:txBody>
      </p:sp>
      <p:sp>
        <p:nvSpPr>
          <p:cNvPr id="9" name=""/>
          <p:cNvSpPr txBox="1"/>
          <p:nvPr/>
        </p:nvSpPr>
        <p:spPr>
          <a:xfrm>
            <a:off x="514350" y="19526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who.int/"/>
              </a:rPr>
              <a:t><![CDATA[Organización Mundial de la Salud]]></a:t>
            </a:r>
          </a:p>
        </p:txBody>
      </p:sp>
      <p:sp>
        <p:nvSpPr>
          <p:cNvPr id="10" name=""/>
          <p:cNvSpPr txBox="1"/>
          <p:nvPr/>
        </p:nvSpPr>
        <p:spPr>
          <a:xfrm>
            <a:off x="514350" y="23241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materiales generales sobre bienestar y salud a lo largo de la vid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ta página cierras el curso: visión concreta, valores que deciden, tres metas fechadas, un cuadro de recursos y una revisión cada trimestre. Lo que sigue no es otra técnica, sino el uso: leerla el lunes, revisarla al final del trimestre y corregirla sin drama. La página no promete que la vida salga como está escrita; promete que sabrás qué estás intentando y con qué cuenta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3-secuenci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7"/>
              </a:rPr>
              <a:t><![CDATA[Tu proyecto de vida en una pág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4-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5-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Tienes tu proyecto de vida en una página y una fecha para revisarlo. El curso termina aquí; la página empieza a trabajar el lunes.]]></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flujo de las cinco piezas y a la tabla de comprobación. Casi siempre el fallo está en una visión vaga, en metas sin próxima acción o en una revisión que no tiene ci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2026-11-01T06:33:43Z</dcterms:created>
  <dcterms:modified xsi:type="dcterms:W3CDTF">2026-11-01T06:33:43Z</dcterms:modified>
  <dc:title>Tu proyecto de vida en una página</dc:title>
  <dc:description>Presentación editable del OA «Tu proyecto de vida en una página». Enlace: https://atraccion.lumbre.lat/object/atr-met-r02-oa07</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