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ciencia según el libro»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ciencia según el libr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exige una ciencia experimental»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premisa metafísic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xperimento que el libro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a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persona sostiene que pensar en conseguir clientes atrae clientes. La afirmación es lo bastante concreta para probarla, si se define qué cuenta como cliente y en cuánt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xperimento que el libro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d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pensamiento basta, dos semanas de imaginar clientes deberían producir al menos una llamada nueva, sin hacer ninguna llamada. La predicción se escribe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xperimento que el libro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aran dos semanas: una solo con la imagen mental, otra con la imagen y diez llamadas. Si el resultado cambia cuando se añade la llamada, lo que produjo el cambio fue la llamada, no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experimento que el libro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nclusión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xperimento no demuestra que pensar no sirva: demuestra que, en este caso, la acción explica el resultado. La imagen puede haber ayudado a decidir llamar, y eso también es psicología, no meta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robar una idea práctica sin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l libro se toma una afirmación modesta: trabajar con una idea clara de lo que se quiere rinde más que trabajar disperso. No se toma la promesa de riqueza, solo la hipótesis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robar una idea práctica sin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durante una semana, una persona anota al inicio del día la tarea principal y al final si la terminó. El criterio es binario y se decide antes: terminada o no termi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robar una idea práctica sin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mana siguiente hace lo mismo sin escribir la tarea principal. Compara el número de tareas terminadas y la hora a la que empezó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robar una idea práctica sin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semana con tarea escrita tiene más terminadas, la hipótesis se sostiene para esa persona y ese mes. No se convierte en ley universal, y no se afirma que el orden por sí solo produzca ingr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propone reglas que, aplicadas en orden, producen el resultado sin exce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xactitud que el libro reclama es la de una fórmula: reglas que no admiten excepción y que, si fallan, se explican por error del practicante. No hay en el texto experimentos, muestras ni tablas de cálculo. La opción correcta describe un sistema cerrado, no una ciencia experi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La exactitud, en ese marco, significa que no hay excepciones: si el resultado no llega, es porque la aplicación fue imperf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alsabilidad es el criterio: una afirmación que no especifica qué observación la haría falsa no se puede poner a prueba. El libro no ofrece ese tipo de especificación, y por eso pertenece a otra clase de 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una afirmación científica tiene que poder fracasar, es decir, tiene que especificar qué observación la haría f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teg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 salto de categoría: la primera afirmación es psicológica y se puede estudiar; la segunda es metafísica y se sostiene por fe. Confundirlas es el error que la lección deja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a premisa a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ipótesis → Lo que se quiere probar, escrit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aración → El caso que no recibe el trat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plicación → Que otra persona obtenga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lsación → La observación que obligaría a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términos describen el método que el libro no usa. Con ellos se puede diseñar una prueba casera de cualquier afirmación concreta, sin necesidad de un labor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la tarea principal del día mejora su cumplimiento →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odo lo que existe está hecho de una sustancia pensante → Pertenece a la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iez llamadas producen más respuestas que ninguna llamada →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pensamiento imprime forma a la materia → Pertenece a la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los gastos cambia las decisiones del mes siguiente → Se pue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universo conspira a favor de quien agradece → Pertenece a la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firmaciones probables describen conductas y sus efectos observables. Las de fe describen la estructura última del mundo y no especifican qué observación las haría fa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afirmación en una frase → Definir el criterio antes de empezar → Comparar con una semana sin la práctica → Replicar o corregir l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rase, después el criterio, luego la comparación y al final la corrección. Sin criterio previo, cualquier resultado se puede leer como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cómo se prueba una a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 estudio de laboratorio de 1910 confirmó que el pensamiento atra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inventa un estudio que no existe; la cuarta convierte el fracaso en culpa del lector. Las otras tres describen con exactitud lo que el texto hace y lo que su premisa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res afirmaciones del libro y clasifícalas en probables, de fe o normativas. Para la primera categoría, diseña una prueba de una semana con criterio decidido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vocabulario d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vocabulario d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quiere decir exacta en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las sin excepciones: si falla, se atribuye a error del practic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e falta para ser ciencia experi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uebas públicas, comparación, medición y re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remisa meta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todo está hecho de una sustancia pensante que el pensamiento puede fo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nserva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aridad de propósito, atención, gratitud como orientación y acción e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la disti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onvierte el fracaso en culpa cuando debería ser una pregunta sobre el método y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562" r:id="rId1"/>
    <p:sldLayoutId id="2482531563" r:id="rId2"/>
    <p:sldLayoutId id="2482531564" r:id="rId3"/>
    <p:sldLayoutId id="248253156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445d9fbc92b131cea88bd06d126cc329e5108e56e31dbaf1.jpg"/>
  <Relationship Id="rId3" Type="http://schemas.openxmlformats.org/officeDocument/2006/relationships/hyperlink" Target="https://atraccion.lumbre.lat/object/atr-ric-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hyperlink" Target="https://atraccion.lumbre.lat/object/atr-ric-r01-oa02" TargetMode="External"/>
  <Relationship Id="rId4" Type="http://schemas.openxmlformats.org/officeDocument/2006/relationships/hyperlink" Target="https://atraccion.lumbre.lat/object/atr-ric-r01-oa02"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hyperlink" Target="https://atraccion.lumbre.lat/object/atr-ric-r01-oa02" TargetMode="External"/>
  <Relationship Id="rId4" Type="http://schemas.openxmlformats.org/officeDocument/2006/relationships/hyperlink" Target="https://atraccion.lumbre.lat/object/atr-ric-r01-oa02"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hyperlink" Target="https://atraccion.lumbre.lat/object/atr-ric-r01-oa02" TargetMode="External"/>
  <Relationship Id="rId4" Type="http://schemas.openxmlformats.org/officeDocument/2006/relationships/hyperlink" Target="https://atraccion.lumbre.lat/object/atr-ric-r01-oa02"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hyperlink" Target="https://atraccion.lumbre.lat/object/atr-ric-r01-oa02"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hyperlink" Target="https://www.gutenberg.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hyperlink" Target="https://www.apa.org/"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2"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en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cer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c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1-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qué quiere decir Wattles con ciencia, en qué se diferencia de una ciencia experimental y por qué esa distinción importa ho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abre su libro con una frase rotunda: hay una ciencia para hacerse rico y es exacta, como el álgebra. La palabra ciencia hace un trabajo enorme en ese texto: promete método y previsibilidad. Esta lección examina qué significa ahí la palabra, la compara con lo que hoy llamamos ciencia experimental y muestra por qué la diferencia importa: si el libro es una ciencia exacta, el fracaso se convierte en culpa del lector. Al terminar podrás usar el método sin comprar la promes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ciencia · método · metafísica · lectura crítica · evidencia · promesas · argument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primeras páginas del libro aparece una frase que ordena todo lo demás. Wattles escribe que hay una ciencia para hacerse rico y que es una ciencia exacta, como el álgebra o la aritmética. La palabra ciencia no es un adorno: con ella promete un método que produce resultados previsibles si se aplica con exactitud. Si el lector acepta esa promesa, cualquier fracaso deja de ser una pregunta sobre el método y se convierte en una pregunta sobre su perso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se burla de esa frase. La examina. Veremos qué significaba ciencia en el circuito del Nuevo Pensamiento, qué exige hoy una ciencia experimental y qué tipo de afirmación es la que sostiene el libro. La conclusión no es que el texto sea inútil, sino que su valor está en otra parte: en la disciplina de la atención, la claridad de propósito y la acción eficiente, no en una ley del universo que reparta diner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tipo de afirmación estoy leyendo: una que se puede probar y corregir, o una que se sostiene por coherencia con una premisa? Saberlo cambia lo que puedo esperar del libro y lo que puedo exigirle a quien lo ven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iencia según el lib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no usa la palabra ciencia en el sentido de un laboratorio. La usa en el sentido de un cuerpo de reglas exactas que, aplicadas en orden, producen un resultado. Es el mismo sentido que tenía la expresión ciencia del espíritu en el vocabulario del Nuevo Pensamiento: un conjunto de principios sobre la mente que se podían estudiar y practicar. La Ciencia Cristiana de Mary Baker Eddy, publicada en 1875, había popularizado esa manera de hablar; el movimiento era amplio y heterogéneo, y Wattles perteneció a su órbi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iencia según el lib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xactitud, en ese marco, significa que no hay excepciones: si el resultado no llega, es porque la aplicación fue imperfecta. Es una estructura cerrada, y las estructuras cerradas tienen una ventaja y un peligro. La ventaja es que ofrecen un procedimiento claro en un mundo confuso. El peligro es que no admiten refutación: cualquier fracaso se explica dentro del sistema, y el sistema nunca queda en duda.]]></a:t>
            </a:r>
          </a:p>
        </p:txBody>
      </p:sp>
      <p:sp>
        <p:nvSpPr>
          <p:cNvPr id="8" name="" descr=""/>
          <p:cNvSpPr/>
          <p:nvPr/>
        </p:nvSpPr>
        <p:spPr>
          <a:xfrm>
            <a:off x="514350" y="361950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360045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y una ciencia para hacerse rico, y es una ciencia exacta, como el álgebra o la aritméti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iencia según el lib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descr=""/>
          <p:cNvSpPr/>
          <p:nvPr/>
        </p:nvSpPr>
        <p:spPr>
          <a:xfrm>
            <a:off x="514350" y="1238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Wallace D. Wattles, La ciencia de hacerse rico, 1910]]></a:t>
            </a:r>
          </a:p>
        </p:txBody>
      </p:sp>
      <p:sp>
        <p:nvSpPr>
          <p:cNvPr id="9" name=""/>
          <p:cNvSpPr txBox="1"/>
          <p:nvPr/>
        </p:nvSpPr>
        <p:spPr>
          <a:xfrm>
            <a:off x="514350" y="15811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notar lo que la frase no dice. No dice que haya experimentos, ni muestras, ni comparaciones. Dice que hay reglas exactas. Esa diferencia es la que separa una promesa de método de una ciencia en el sentido moderno, y es la que vamos a examinar sin pedirle al libro algo que nunca se propuso d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exige una ciencia experiment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iencia experimental se reconoce por cinco compromisos: procedimientos públicos, mediciones definidas antes de mirar el resultado, comparación con un caso de contraste, replicación por otras personas y disposición a corregir la hipótesis cuando los datos no acompañan. El criterio de falsabilidad que formuló Karl Popper en la década de 1930 añade una prueba dura: una afirmación científica tiene que poder fracasar, es decir, tiene que especificar qué observación la haría fal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exige una ciencia experiment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no cumple esos compromisos, y no por descuido: no es un tratado de psicología experimental. Su evidencia es la coherencia con una premisa metafísica y el testimonio de quienes dicen haber aplicado el método. Eso no lo convierte en una mentira; lo convierte en otra clase de texto. El problema aparece cuando se le pide a la palabra ciencia el prestigio del laboratorio y se usa para vender un curso, un libro o una consulta como si hubiera pasado por ahí.]]></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exige una ciencia experiment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fila: en un sistema exacto el fracaso es del practicante; en una ciencia experimental el fracaso también puede ser de la hipótesis. Esa diferencia lo cambia to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dos-cienci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exige una ciencia experiment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consecuencia práctica. Si aceptas que el método es exacto, el fracaso se vuelve una acusación: no pensaste bien, no tuviste fe suficiente, no agradeciste lo bastante. Esa acusación es especialmente cruel con quien enfrenta desempleo, enfermedad o una crisis económica. La lectura que separa capas no elimina el fracaso, pero permite preguntar por sus causas reales: falta de demanda, falta de capital, una decisión equivocada, una condición del merc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emisa metafís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descansa en una afirmación que no es económica ni psicológica: Wattles sostiene que todo está hecho de una sustancia que piensa, y que el pensamiento humano puede imprimirle una forma. Es una tesis metafísica, del mismo tipo que las que discuten los filósofos desde hace siglos. Se puede creer o no, pero no se puede presentar como un resultado de laboratorio sin cometer un salto de categoría: pasar de una afirmación sobre la mente a una afirmación sobre la materia sin puente experiment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emisa metafís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alto se ve mejor con un ejemplo cotidiano. Es razonable decir que lo que piensas influye en lo que notas, en lo que decides intentar y en cuánto perseveras; hay psicología detrás de cada uno de esos pasos. Es otra cosa decir que lo que piensas cambia los objetos del mundo sin mediar acción. La primera afirmación se puede estudiar; la segunda pertenece a la fe. Confundirlas es el error que la lección quiere dejar a la vis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emisa metafís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recuadro es el que produce culpa: si la promesa no admite condiciones materiales, el que no consigue riqueza solo puede haber fallado é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promesa-eslabon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premisa metafís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puede conserva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l libro se pueden conservar la claridad de propósito, la atención a lo que se quiere, la gratitud como orientación y la acción eficiente. Lo que no se puede conservar sin cambiar de terreno es la idea de que el pensamiento, por sí solo, produce hechos materiales.]]></a:t>
            </a:r>
          </a:p>
        </p:txBody>
      </p:sp>
      <p:sp>
        <p:nvSpPr>
          <p:cNvPr id="11" name=""/>
          <p:cNvSpPr txBox="1"/>
          <p:nvPr/>
        </p:nvSpPr>
        <p:spPr>
          <a:xfrm>
            <a:off x="514350" y="29527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La distinción entre capas no dice cuánto vas a ganar ni cómo; solo dice qué tipo de afirmación estás leyen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El primero muestra cómo se vería un experimento que el libro no hace; el segundo, cómo se prueba una de sus ideas prácticas sin la promes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xperimento que el libro no hac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afirm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persona sostiene que pensar en conseguir clientes atrae clientes. La afirmación es lo bastante concreta para probarla, si se define qué cuenta como cliente y en cuánto tiemp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xperimento que el libro no hac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di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ensamiento basta, dos semanas de imaginar clientes deberían producir al menos una llamada nueva, sin hacer ninguna llamada. La predicción se escribe antes de empez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xperimento que el libro no hac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mpar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aran dos semanas: una solo con la imagen mental, otra con la imagen y diez llamadas. Si el resultado cambia cuando se añade la llamada, lo que produjo el cambio fue la llamada, no la imag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experimento que el libro no hac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nclusión hone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xperimento no demuestra que pensar no sirva: demuestra que, en este caso, la acción explica el resultado. La imagen puede haber ayudado a decidir llamar, y eso también es psicología, no metafísic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probar una idea práctica sin la promes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ide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libro se toma una afirmación modesta: trabajar con una idea clara de lo que se quiere rinde más que trabajar disperso. No se toma la promesa de riqueza, solo la hipótesis de trabaj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probar una idea práctica sin la promes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riter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urante una semana, una persona anota al inicio del día la tarea principal y al final si la terminó. El criterio es binario y se decide antes: terminada o no termina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probar una idea práctica sin la promes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mpar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mana siguiente hace lo mismo sin escribir la tarea principal. Compara el número de tareas terminadas y la hora a la que empezó cada u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probar una idea práctica sin la promes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semana con tarea escrita tiene más terminadas, la hipótesis se sostiene para esa persona y ese mes. No se convierte en ley universal, y no se afirma que el orden por sí solo produzca ingres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una afirmación del libro que te interese y clasifícala: ¿es una afirmación que se puede probar con un registro propio, una afirmación de fe que no admite prueba, o una afirmación normativa sobre cómo conviene actuar? Después escribe una prueba pequeña, con criterio decidido antes, para la primera categorí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caja de comparar: sin un caso de contraste, cualquier mejora se puede atribuir al método aunque haya venido de otra par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prueba-afirmac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tres columnas: la frase, su tipo y la prueba posible. Si la frase no admite prueba, no es un defecto de tu hoja: es información sobre el texto. En la siguiente lección veremos la parte del libro que más se cita, la forma de pensar, y separaremos la actitud útil de la promesa mágic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que Wattles llame exacta a su cienci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us afirmaciones se probaron en laboratorios de la époc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propone reglas que, aplicadas en orden, producen el resultado sin excepcione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economía de 1910 era predecibl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libro incluye tablas de cálculo financie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firmación científica, en el sentido experimental, tiene que poder fracas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sar de decir que el pensamiento influye en la conducta a decir que el pensamiento forma la materia es un salto de 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su función en una prueb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ipótesi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par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plic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alsa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aso que no recibe el tratamien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otra persona obtenga lo mism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observación que obligaría a corregi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se quiere probar, escrito an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firmación según se pueda probar con un registro propio o pertenezca a la f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prob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rtenece a la f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la tarea principal del día mejora su cumplimient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do lo que existe está hecho de una sustancia pensante]]></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iez llamadas producen más respuestas que ninguna llama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pensamiento imprime forma a la mater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los gastos cambia las decisiones del mes sigu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universo conspira a favor de quien agradec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a prueba pequeña de una idea del libr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finir el criterio antes de empez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afirmación en una fras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con una semana sin la práctic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plicar o corregir la ide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olleto resume el libro así. Marca las frase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utor llama exacta a su ciencia porque ofrece reglas sin excepcio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 estudio de laboratorio de 1910 confirmó que el pensamiento atrae diner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libro no incluye experimentos ni comparaciones con grupos de contras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en aplica el método y no se hace rico es porque no creyó lo suficie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remisa de una sustancia pensante es metafísica, no un hallazgo experiment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res afirmaciones del libro y clasifícalas en probables, de fe o normativas. Para la primera categoría, diseña una prueba de una semana con criterio decidido antes de empezar.]]></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frase no se deja probar, no la fuerces: anota que pertenece a la fe. Esa anotación es el resultado más honesto de la hoja.]]></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vocabulario de la prue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 que se puede poner 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ón que obligaría a correg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ción por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mon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to de quien dice que funcio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m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que se acepta sin pro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ta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 sobre la estructura del mu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vocabulario de la prueb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1-oa02"/>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quiere decir exacta en el lib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las sin excepciones: si falla, se atribuye a error del practican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e falta para ser ciencia experiment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uebas públicas, comparación, medición y replica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remisa metafísi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todo está hecho de una sustancia pensante que el pensamiento puede form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nserva del lib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aridad de propósito, atención, gratitud como orientación y acción efici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tre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la distin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onvierte el fracaso en culpa cuando debería ser una pregunta sobre el método y el context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sobre el método experimental es una descripción general de cómo se corrige el conocimiento científico, no una acusación contra el libro. La cita de Wattles es un pasaje corto de una obra en dominio público. Las dos fuentes permiten consultar el texto y una divulgación psicológica sobre por qué la gente acepta afirmaciones que no se pueden probar; ninguna avala las conclusiones de la lección.]]></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el texto completo permite comprobar la frase sobre la ciencia exacta y el lugar de la premisa metafísic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confirmation bias» y «scientific thinking»: divulgación sobre cómo se evalúa una afirmación y por qué buscamos confirm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puedes leer la palabra ciencia sin confundirla con un laboratorio: en el libro significa reglas exactas que se validan por coherencia con su premisa, no por comparación experimental. Esa lectura te deja conservar la disciplina de propósito y acción sin comprar la promesa ni la culpa que la acompaña. Lo siguiente es la forma de pensar: qué parte de ella es una actitud practicable y qué parte es mag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2"/>
              </a:rPr>
              <a:t><![CDATA[Hay una ciencia para hacerse ric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una afirmación comprobable de una de fe y sabes qué se conserva del libro. Siguiente lección: la forma de pensar.]]></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dos ciencias y a la cascada de la premisa a la promesa. Casi siempre el fallo está en aceptar la palabra exacta sin preguntar quién puede corregirl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2026-11-01T06:41:29Z</dcterms:created>
  <dcterms:modified xsi:type="dcterms:W3CDTF">2026-11-01T06:41:29Z</dcterms:modified>
  <dc:title>Hay una ciencia para hacerse rico</dc:title>
  <dc:description>Presentación editable del OA «Hay una ciencia para hacerse rico». Enlace: https://atraccion.lumbre.lat/object/atr-ric-r01-oa02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