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tesis del libr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tesis del libr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sostiene la economí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personas y el mismo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n la misma ciudad, dos personas quieren ofrecer un servicio de compostaje doméstico. Una tiene camioneta, contactos en viveros y tres meses de ahorro; la otra tiene una bicicleta y necesita ingreso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personas y el mismo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nsejo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dos se les dice lo mismo: busca clientes, ofrece una prueba gratuita y espera el boca a boca. La frase es razonable en los dos casos y no produce el mism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personas y el mismo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juste por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puede probar con diez casas y esperar dos meses. La segunda empieza con tres casas cercanas, cobra desde la primera visita y usa la bicicleta como ventaja de costo. La oportunidad es la misma; la secuenci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personas y el mismo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iferencia de resultados no mide el carácter de cada persona: mide recursos y margen. Reconocerlo permite dar un consejo útil en lugar de una frase motivadora que ignora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an de un pueb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pueblo con dos panaderías y una sola escuela. Abrir una tercera panadería puede repartir la misma clientela o ampliarla, si ofrece algo que las otras no tienen y atrae compradores de otros rum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an de un pueb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arte ampl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n del desayuno escolar es una demanda fija; el pan de fiesta, los encargos y el reparto a pueblos vecinos pueden ampliar el mercado. La oportunidad no está solo en quitarle clientes a algu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an de un pueb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rte de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trato con la escuela es uno solo. Si las tres panaderías compiten por él, dos pierden. Ahí la tesis de la abundancia no aplica: hay que competir con reglas claras o buscar otro seg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an de un pueb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nadería nueva elige el segmento de encargos y reparto, y deja la escuela para después. La decisión se toma con un criterio escrito, no con opti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intercambio voluntario puede crear valor para las do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tercambio voluntario puede crear valor para ambas partes: es la parte de la tesis que la economía sostiene en muchos mercados. Las otras opciones universalizan una condición, niegan la competencia o culpan a la persona po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el intercambio justo es el mecanismo por el que una persona se enriquece sin empobrecer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sis no autoriza esa conclusión. El acceso a las oportunidades depende de capital, redes, salud, ubicación y otras condiciones; el método de búsqueda mejora la información disponible, no elimina las barreras estructu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el acceso depende de capital, redes, salud, ubicación, género, origen y s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ma cero: la demanda es fija y lo que gana uno lo pierde el otro. Distinguirla de un mercado ampliable cambia la estrategia: en el primero se compite o se sale; en el segundo se busca un segmen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de las panade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ventario → ¿Qué tengo y qué s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manda → ¿Quién paga por est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ueba → ¿Cuál es la oferta más pequeñ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sión → ¿Sigo, ajusto o d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asos convierten una queja en un dato. El orden importa: sin inventario, la prueba cuesta más de lo que se puede perder; sin criterio, la decisión se poste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señar un oficio a personas que hoy no lo tienen → Ampl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anar la única vacante de una empresa →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ender pan de fiesta a pueblos vecinos → Ampl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darse con el contrato exclusivo de la escuela →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Ofrecer reparación a domicilio en una colonia nueva → Ampl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r el único proveedor de una licitación cerrada →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ituaciones ampliables crean demanda o atienden a quien hoy no compra. Las de suma cero reparten una demanda fija: ahí la tesis de la abundancia no aplica y hay que competir con reglas cl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cer el inventario de recursos → Identificar quién paga hoy → Hacer la prueba más pequeña → Decidir con el criteri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ventario, demanda, prueba y decisión. Si se empieza por la prueba sin inventario, se arriesga más de lo que se puede perder; si se empieza por la decisión, se decide si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queja a la oportunidad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encuentras oportunidad, es porque tu mentalidad sigue siendo de escas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una culpa a la persona por una condición estructural y la otra convierte una idea en garantía. Las demás describen con precisión lo que la lección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callout sobre lo que la tesis n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 hora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ez horas menos tres de búsqueda y dos de formación dejan cinco para producir. El cálculo es del caso ficticio de la lección y sirve para mostrar que el tiempo es un recurso con usos que compite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una persona tiene diez horas semanales para su proyecto, dedica tres a buscar clientes y dos a formación, y el resto a pro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cuatro líneas con tus recursos, el segmento concreto al que puedes ofrecer algo, la prueba más pequeña que puedes hacer esta semana y el criterio con el que decidirás si sigues, ajustas o d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oportunidad y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oportunidad y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Wattles 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está monopolizada y que el método creativo produce más valor del que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acceso sea igual para todos y que la búsqueda elimine las barreras estructu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mercado de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quel donde la demanda es fija y lo que gana uno lo pierd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aso que produc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ueba pequeña, con un criterio decidid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mismo consejo rinde distinto según recursos, redes y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85" r:id="rId1"/>
    <p:sldLayoutId id="2482535186" r:id="rId2"/>
    <p:sldLayoutId id="2482535187" r:id="rId3"/>
    <p:sldLayoutId id="248253518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a956b3620c88f5e1268d3af67cfd3b1aa99b304ce26a92f1.jpg"/>
  <Relationship Id="rId3" Type="http://schemas.openxmlformats.org/officeDocument/2006/relationships/hyperlink" Target="https://atraccion.lumbre.lat/object/atr-ric-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hyperlink" Target="https://atraccion.lumbre.lat/object/atr-ric-r01-oa04" TargetMode="External"/>
  <Relationship Id="rId4" Type="http://schemas.openxmlformats.org/officeDocument/2006/relationships/hyperlink" Target="https://atraccion.lumbre.lat/object/atr-ric-r01-oa04"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hyperlink" Target="https://atraccion.lumbre.lat/object/atr-ric-r01-oa04" TargetMode="External"/>
  <Relationship Id="rId4" Type="http://schemas.openxmlformats.org/officeDocument/2006/relationships/hyperlink" Target="https://atraccion.lumbre.lat/object/atr-ric-r01-oa04"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hyperlink" Target="https://atraccion.lumbre.lat/object/atr-ric-r01-oa04" TargetMode="External"/>
  <Relationship Id="rId4" Type="http://schemas.openxmlformats.org/officeDocument/2006/relationships/hyperlink" Target="https://atraccion.lumbre.lat/object/atr-ric-r01-oa04"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hyperlink" Target="https://atraccion.lumbre.lat/object/atr-ric-r01-oa04"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hyperlink" Target="https://www.gutenberg.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hyperlink" Target="https://www.archive.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4"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portun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ase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tesis de Wattles sobre la oportunidad, contrastarla con la evidencia económica y decidir qué parte de la idea conserv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tercero del libro responde a una pregunta que sigue vigente: ¿está monopolizada la oportunidad? Wattles dice que no y propone un método creativo en lugar de uno competitivo. La tesis tiene una parte que resiste —el intercambio puede crear valor para dos partes— y otra que necesita matices: el acceso a las oportunidades no es igual para todos. Esta lección contrasta la idea con la economía, distingue la oportunidad ampliable de la de suma cero y te ayuda a decidir qué parte conserv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oportunidad · economía · competencia · abundancia · mercado · lectura crítica · decisi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tercero del libro se titula, en español, ¿Está monopolizada la oportunidad? La respuesta de Wattles es no. Sostiene que la naturaleza no ha agotado sus recursos, que el método para hacerse rico es creativo y no competitivo, y que no se trata de quitarle a otro sino de producir más valor del que ya existe. La tesis tiene una parte que resiste el contraste y otra que necesita matices. Distinguirlas es el trabajo de esta lec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resiste es la del intercambio: en muchos mercados dos personas pueden ganar a la vez, porque el comprador valora lo que recibe más de lo que paga y el vendedor valora el pago más de lo que entrega. La parte que no resiste es la conclusión universal: que la oportunidad esté disponible para todos por igual. El acceso depende de capital, redes, salud, ubicación, género, origen y suerte, y ninguna de esas variables se resuelve con una frase sobre la abunda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oportunidad es ampliable o es de suma cero? La respuesta cambia lo que conviene hacer: en la primera, buscar un segmento nuevo; en la segunda, competir con reglas claras o sal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tesis d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escribe después de la crisis de 1907, un episodio bancario que sacudió a Estados Unidos y que llevó, años más tarde, a la creación de la Reserva Federal en 1913. En ese contexto, su afirmación de que la oportunidad no está monopolizada era una respuesta al miedo: no todo está tomado, no todo está en manos de los mismos. El capítulo insiste en que la riqueza se produce y en que el método creativo abre espacio donde el competitivo solo reparte lo que ya exi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tesis d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sexto completa la idea: las riquezas no llegan por tomar, sino por dar. Wattles sostiene que quien ofrece más valor de uso del que cobra en dinero está en el camino correcto, y que el intercambio justo es el mecanismo por el que una persona se enriquece sin empobrecer a otra. Es una ética del intercambio, no una teoría económica completa, y conviene leerla como lo que 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tesis d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ercera pieza que suele pasarse por alto: el libro habla de buscar, no de esperar. La oportunidad, en su texto, se encuentra en el lugar donde ya se está y con los medios que ya se tienen. Esa parte es la más practicable y la menos citada, porque no promete un golpe de suerte: pide mirar alrededor con méto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ostiene la econom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conomía estudia tanto situaciones de suma positiva como de suma cero. El intercambio voluntario suele crear valor, pero hay mercados donde la demanda es fija y el éxito de uno se paga con el fracaso de otro: una sola vacante, un contrato exclusivo, un cliente que solo compra a un proveedor. También hay barreras de entrada, información asimétrica, desempleo y discriminación. Reconocerlo no vuelve cínico el libro: vuelve más precisa la lect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ostiene la econom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la misma recomendación produce resultados distintos según el punto de partida. Decirle a dos personas «busca un cliente nuevo» no es falso en ningún caso, pero una de ellas tiene red de contactos y capital para esperar tres meses, y la otra no. La diferencia no está en la fuerza de la convicción: está en los recursos y en el margen de maniob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ostiene la econom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casi todas las discusiones sobre este capítulo vienen de saltar de la primera columna a la tercera sin pasar por la segun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tesis-oportunidad.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ostiene la econom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tesis no autoriz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dea de la abundancia no autoriza a culpar a quien no encuentra trabajo, ni a prometer que siempre hay una salida, ni a ignorar que hay condiciones estructurales. Tampoco autoriza lo contrario: a concluir que nada se puede hacer. La lectura útil es la que distingue qué parte del resultado depende de la búsqueda y qué parte del contexto.]]></a:t>
            </a:r>
          </a:p>
        </p:txBody>
      </p:sp>
      <p:sp>
        <p:nvSpPr>
          <p:cNvPr id="11"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ifras de los ejemplos son ficticias y sirven para mostrar el cálculo, no para describir un mercado re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arte conser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tesis se puede conservar un método de búsqueda. El primero es el inventario: qué sabes hacer, qué tiempo tienes, a quién conoces, cuánto capital puedes arriesgar sin quedarte sin casa. El segundo es la demanda verificable: quién paga hoy por algo parecido, cuánto paga y con qué frecuencia. El tercero es la prueba pequeña: la oferta más modesta que puede producir un dato, no la más ambiciosa que puede producir una ilu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arte conser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responder la segunda caja con un nombre y un precio, todavía no tienes una oportunidad: tienes una hipótesis sin contacto con el merca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oportunidad-concre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arte conser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paso es la decisión, y conviene escribirlo antes de empezar: qué resultado te haría seguir, qué resultado te haría ajustar y qué resultado te haría dejar. Sin ese criterio, cualquier respuesta del mercado se interpreta como señal para insistir, y la búsqueda se vuelve una forma de no decid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parte conser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único que produce información nueva. Sin él, la discusión sobre la abundancia se queda en opinio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no-hay-oportunidad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muestra por qué la misma idea rinde distinto según el punto de partida; el segundo muestra un mercado donde el valor se amplía y otro donde solo se repar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os personas y el mismo conse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misma ciudad, dos personas quieren ofrecer un servicio de compostaje doméstico. Una tiene camioneta, contactos en viveros y tres meses de ahorro; la otra tiene una bicicleta y necesita ingreso esta sem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os personas y el mismo conse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nsejo igu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dos se les dice lo mismo: busca clientes, ofrece una prueba gratuita y espera el boca a boca. La frase es razonable en los dos casos y no produce el mismo result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os personas y el mismo conse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juste por recurs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uede probar con diez casas y esperar dos meses. La segunda empieza con tres casas cercanas, cobra desde la primera visita y usa la bicicleta como ventaja de costo. La oportunidad es la misma; la secuencia,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os personas y el mismo conse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de resultados no mide el carácter de cada persona: mide recursos y margen. Reconocerlo permite dar un consejo útil en lugar de una frase motivadora que ignora el punto de parti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pan de un puebl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ercad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pueblo con dos panaderías y una sola escuela. Abrir una tercera panadería puede repartir la misma clientela o ampliarla, si ofrece algo que las otras no tienen y atrae compradores de otros rumb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pan de un puebl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arte ampliabl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n del desayuno escolar es una demanda fija; el pan de fiesta, los encargos y el reparto a pueblos vecinos pueden ampliar el mercado. La oportunidad no está solo en quitarle clientes a algui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pan de un puebl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rte de suma cer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to con la escuela es uno solo. Si las tres panaderías compiten por él, dos pierden. Ahí la tesis de la abundancia no aplica: hay que competir con reglas claras o buscar otro segm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pan de un puebl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nadería nueva elige el segmento de encargos y reparto, y deja la escuela para después. La decisión se toma con un criterio escrito, no con optimism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el inventario de tus recursos y elige un segmento concreto al que puedas ofrecer algo esta semana. Después escribe la prueba más pequeña posible y el criterio de decisión. Caso ficticio para practicar el cálculo: una persona tiene diez horas semanales para su proyecto, dedica tres a buscar clientes y dos a formación, y el resto a produc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cuatro líneas: recursos, segmento, prueba y criterio. Si el segmento no se puede nombrar con una persona concreta, todavía es una categoría; si la prueba cuesta más de lo que puedes perder, todavía es una apuesta. En la siguiente lección veremos el primer paso del método: la imagen cla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arte de la tesis de Wattles resiste mejor el contraste con la econom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odas las personas tienen las mismas oportunidad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intercambio voluntario puede crear valor para las dos parte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competencia nunca existe en los mercados pequeñ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quien no encuentra trabajo es porque no buscó con 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esis de la oportunidad implica que cualquier persona, en cualquier circunstancia, puede encontrar trabajo si busca con méto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mercado donde el éxito de uno se paga con el fracaso de otro se llama mercado de suma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so de la búsqueda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ventar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man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ueb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s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paga por esto hoy?]]></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l es la oferta más pequeña posi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go, ajusto o dej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tengo y qué sé hac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oportunidad sea ampliable o de suma ce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mpli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ma cer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señar un oficio a personas que hoy no lo tienen]]></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nar la única vacante de una empres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nder pan de fiesta a pueblos vecin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darse con el contrato exclusivo de la escuel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Ofrecer reparación a domicilio en una colonia nuev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r el único proveedor de una licitación cerra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búsqueda de una oportunidad concre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 el inventario de recurs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con el criterio escrit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quién paga hoy]]></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cer la prueba más pequeñ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esor escribió estas frases sobre la oportunidad.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ntercambio voluntario puede crear valor para las dos parte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encuentras oportunidad, es porque tu mentalidad sigue siendo de escasez.]]></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y mercados donde la demanda es fija y el éxito de uno implica el fracaso de otr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bundancia garantiza que siempre exista una salida para todo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unto de partida modifica el resultado del mismo conse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una persona tiene 10 horas semanales para su proyecto, dedica 3 a buscar clientes y 2 a formación. ¿Cuántas horas le quedan para producir?]]></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cuatro líneas con tus recursos, el segmento concreto al que puedes ofrecer algo, la prueba más pequeña que puedes hacer esta semana y el criterio con el que decidirás si sigues, ajustas o dejas.]]></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segmento es una categoría —por ejemplo, empresas— ponle nombre y apellido: una empresa concreta, una calle, un oficio. Sin destinatario, la prueba no produce información.]]></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oportunidad y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posi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dos partes gan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manda es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era de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 para partici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concreto al que ofr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peq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 mínima que produce u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escrita antes de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oportunidad y merc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4"/>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Wattles de la oportun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está monopolizada y que el método creativo produce más valor del que exis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no se sostien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acceso sea igual para todos y que la búsqueda elimine las barreras estructura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mercado de suma ce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quel donde la demanda es fija y lo que gana uno lo pierde ot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aso que produce inform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ueba pequeña, con un criterio decidido an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punto de parti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mismo consejo rinde distinto según recursos, redes y marg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ntrapone una tesis del libro con conceptos generales de economía y con un caso ficticio. No se citan estadísticas de mercado, salarios ni retornos: el objetivo es mostrar el razonamiento, no describir una situación real. Las dos fuentes permiten consultar el capítulo original y un clásico en dominio público sobre la distribución de la riqueza; ninguna avala conclusiones sobre tu cas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capítulo sobre la oportunidad y el que explica cómo llegan las riquezas, para leerlos complet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rchive.org/"/>
              </a:rPr>
              <a:t><![CDATA[Internet Archive]]></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Progress and Poverty Henry George»: un clásico en dominio público sobre renta, tierra y desigualdad, útil para contrastar la idea de abunda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parte de la tesis conservar: el intercambio puede crear valor, la búsqueda con método produce información y la prueba pequeña decide más que la opinión. También sabes qué parte no se sostiene: que el acceso sea igual para todos y que la convicción sustituya las condiciones materiales. Lo siguiente es el primer paso del método: la imagen clara, con acción y fec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4"/>
              </a:rPr>
              <a:t><![CDATA[La oportunidad no escas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4-num]]></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oportunidad ampliable de suma cero y tienes una prueba pequeña para esta semana. Siguiente lección: la imagen clar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afirmaciones y a la cascada de la queja a la oportunidad. Casi siempre el fallo está en saltar de la primera columna a la tercera sin pasar por el contex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2026-11-01T07:41:52Z</dcterms:created>
  <dcterms:modified xsi:type="dcterms:W3CDTF">2026-11-01T07:41:52Z</dcterms:modified>
  <dc:title>La oportunidad no escasea</dc:title>
  <dc:description>Presentación editable del OA «La oportunidad no escasea». Enlace: https://atraccion.lumbre.lat/object/atr-ric-r01-oa04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