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pide el libr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Por qué la claridad ayud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Qué no se sostiene»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Qué no se sostiene»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ller de cerá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 v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dice que quiere vivir de la cerámica. La frase es valiosa y no dice qué vender, a quién ni en cuánt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ller de cerá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imagina trabajando tres mañanas por semana en un cuarto con luz natural, con un horno propio y una mesa larga, atendiendo encargos de tazas para cafeterías pequeñ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ller de cerá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ñal no es sentirse realizada: es tener seis cafeterías que compren al menos una vez al mes durante tres meses. Es un dato que se puede contar sin discu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ller de cerá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acción y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acción de esta semana: visitar tres cafeterías con una muestra y una hoja de precios. La fecha de revisión: el último viernes del mes. Si ninguna compra, se ajusta la oferta, no se concluye nada sobre el tal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uesto que depende de o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quiere coordinar el equipo de atención de su empresa. La imagen depende de una decisión que no es suya, y eso cambi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uesto que depende de o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ñal no puede ser el nombramiento, porque lo firma otro. Se elige una señal intermedia que sí dependa de ella: tener funciones de coordinación por escrito durante un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uesto que depende de o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a semana pide una reunión con su jefa, presenta los tres problemas que resolvería y ofrece hacerse cargo de uno sin aumento. La acción es concreta y no exige que la respuesta sea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uesto que depende de o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fecha y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ión a los tres meses. Si no hay funciones nuevas, la imagen se ajusta: buscar el mismo puesto en otra empresa o cambiar de especialidad. La imagen no se convierte en una espera indefin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señal verificable, una acción propia y una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magen se vuelve operativa cuando se puede comprobar: una señal que no depende de interpretación, una acción que depende de ti y una fecha para revisar. La intensidad y el tablero pueden acompañar, pero no sustituyen esas tre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 la imagen ope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puede trabajar, pero la señal tiene que ser intermedia y depender de ti: pedir la reunión, ofrecerse para una tarea, tener funciones por escrito. Lo que no conviene es poner como única señal un nombramiento que firma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2: «La señal no puede ser el nombramiento, porque lo firma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ñal ·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ñal y fecha: la escena da dirección, la señal permite comprobar y la fecha obliga a revisar. Sin las dos últimas, la imagen se queda en el terreno de la fantas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s piezas de la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iero un taller propio → Rento un local con luz natural antes de dicie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ero un mejor puesto → Coordino un equipo de tres personas en la mism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ero más clientes → Tengo cinco clientes fijos que pagan por adela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versiones comprobables añaden cantidad, lugar o plazo. La diferencia con la frase original no es el optimismo: es la posibilidad de verificar si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is cafeterías compran una vez al mes →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iento que por fin soy exitoso → Depende de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engo funciones de coordinación por escrito →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i jefe me valora de verdad → Depende de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inco clientes pagan por adelantado →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gente me ve como un líder → Depende de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señal verificable se puede contar o mostrar sin discutir. Las señales interpretativas pueden ser valiosas, pero no sirven para revisar una imagen: cada semana dirían algo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scribir la escena con detalle → Añadir la señal que la hará comprobable → Elegir la primera acción de esta semana → Fijar la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cena, señal, acción y fecha. La acción va después de la señal porque la señal define qué acción tiene sentido; la fecha va al final porque es la cita con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s piezas de la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imaginas el resultado con suficiente fuerza, el resultado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promete el resultado por la intensidad de la imagen y la quinta le pide a la imagen algo que no puede dar. Las otras tres describen efectos y límites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el callout sobre el límite de la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u imagen en seis líneas —escena, señal, primera acción, fecha de revisión y lo que renuncias a hacer mientras tanto— y compruébala con otra persona, pidiéndole que te pregunte qué harás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piezas de la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piezas de la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ide el cuarto capít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imagen definida de lo que se quiere, sostenida con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piezas la vuelven ope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ñal verificable, acción propia y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 sirve cuando el resultado depende de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señal intermedia que dependa de ti, como pedir la reunión o tener funciones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asegura la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resultado: hay condiciones que no dependen de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scribe en la sext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renuncias a hacer mientras persigues esa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384" r:id="rId1"/>
    <p:sldLayoutId id="2482531385" r:id="rId2"/>
    <p:sldLayoutId id="2482531386" r:id="rId3"/>
    <p:sldLayoutId id="248253138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3096de5d349b5db3e2e087155b2a7e9d95098fb6a1a120d1.jpg"/>
  <Relationship Id="rId3" Type="http://schemas.openxmlformats.org/officeDocument/2006/relationships/hyperlink" Target="https://atraccion.lumbre.lat/object/atr-ric-r01-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hyperlink" Target="https://atraccion.lumbre.lat/object/atr-ric-r01-oa05" TargetMode="External"/>
  <Relationship Id="rId4" Type="http://schemas.openxmlformats.org/officeDocument/2006/relationships/hyperlink" Target="https://atraccion.lumbre.lat/object/atr-ric-r01-oa05"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hyperlink" Target="https://atraccion.lumbre.lat/object/atr-ric-r01-oa05" TargetMode="External"/>
  <Relationship Id="rId4" Type="http://schemas.openxmlformats.org/officeDocument/2006/relationships/hyperlink" Target="https://atraccion.lumbre.lat/object/atr-ric-r01-oa05"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hyperlink" Target="https://atraccion.lumbre.lat/object/atr-ric-r01-oa05" TargetMode="External"/>
  <Relationship Id="rId4" Type="http://schemas.openxmlformats.org/officeDocument/2006/relationships/hyperlink" Target="https://atraccion.lumbre.lat/object/atr-ric-r01-oa05"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hyperlink" Target="https://atraccion.lumbre.lat/object/atr-ric-r01-oa05" TargetMode="External"/>
  <Relationship Id="rId4"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hyperlink" Target="https://www.gutenberg.org/"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hyperlink" Target="https://www.apa.org/"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5"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im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mag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ar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c-r01-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la idea de imagen clara a una meta laboral, escribirla con detalle y comprobar que tiene una acción asociada y una fec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pide una imagen definida: saber qué se quiere, con detalle, y sostenerla. Es el primer paso de su método y también el más fácil de convertir en una fantasía sin consecuencias. Esta lección toma la idea y le añade las piezas que la hacen operable: una señal para saber si llegaste, una acción que dependa de ti y una fecha para revisar. El producto es una imagen escrita en seis líneas, con su primera acción y su fecha de revisión.]]></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attles · imagen clara · metas · propósito · acción · planificación · trabajo · prác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rto capítulo del libro se titula El primer principio de la ciencia de hacerse rico, y su exigencia es una sola: tener una imagen clara de lo que se quiere. Wattles insiste en que el deseo sea definido, en que la persona sepa exactamente qué busca y en que sostenga esa imagen con constancia. La idea tiene fuerza porque casi nadie sabe qué quiere con precisión: la mayoría tiene una dirección difusa y la confunde con un propósi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conserva la exigencia y le quita la promesa. La imagen clara no produce el resultado por sí sola; produce tres cosas que sí dependen de ti: un criterio para elegir entre dos cursos de acción, una señal para saber si avanzas y una primera acción para empezar esta semana. Con esas tres piezas, la imagen deja de ser una fantasía y se convierte en una hoja de trabaj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e ve el resultado que quiero, qué señal me dirá que llegué y qué hago esta semana? Si la respuesta a la tercera pregunta no existe, la imagen todavía no es un paso: es un deseo con buena reput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pide el lib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pide una imagen definida y la describe como una escena: el lugar, el trabajo, la vida cotidiana. No pide una lista de deseos ni un tablero de recortes; pide saber qué se quiere con la suficiente claridad para reconocerlo si aparece. En su marco, esa imagen se sostiene con atención y se repite hasta ordenar las decisiones, y ahí está la parte que hoy se puede practicar sin metafísic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pide el lib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también advierte contra la imagen difusa. Quien quiere «salir adelante» no sabe si aceptar un empleo, mudarse o estudiar; quien quiere «un trabajo mejor» no sabe qué mejorar. La vaguedad no es un defecto moral: es una falta de información sobre uno mismo. La imagen clara es el trabajo de obtener esa información y escribirla en una fra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pide el lib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la tercera columna: si la señal necesita que alguien más la interprete, todavía no es una señal.]]></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tres-imagen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or qué la claridad ayu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stigación sobre metas específicas encuentra que, en tareas acotadas, una meta concreta orienta mejor la atención y el esfuerzo que una meta vaga. La condición importa: tareas con un resultado observable y con control sobre los medios. Una imagen clara hace lo mismo con un proyecto: reduce las opciones y permite decidir qué hacer el lu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or qué la claridad ayu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segundo efecto, más modesto: la atención selectiva. Cuando sabes qué buscas, notas más las oportunidades relacionadas. No porque el mundo las cree, sino porque tu mirada las distingue entre el ruido. El riesgo es confundir ese efecto con una garantía: ver más no es recibir más, y quien no ve no es culpable de no 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or qué la claridad ayu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segunda caja: sin una señal visible, la imagen no se puede revisar y cualquier resultado se interpreta como éxito o como fracas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imagen-operativ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or qué la claridad ayu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aridad tiene un costo que el libro no menciona: elegir una imagen deja otras fuera. Una persona que se imagina con un taller propio renuncia, por ahora, a otras formas de vida que también le interesan. Esa renuncia es parte del ejercicio y conviene nombrarla, porque una imagen que no renuncia a nada no ordena ninguna decis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no se sostien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del capítulo que no se sostiene es la de la impresión: la idea de que sostener la imagen con suficiente intensidad imprime forma a la realidad. Es una afirmación metafísica, coherente con la premisa del libro, pero no un hallazgo que se pueda verificar. Presentarla como técnica comprobada es lo que convierte un ejercicio de claridad en una promes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no se sostien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descr=""/>
          <p:cNvSpPr/>
          <p:nvPr/>
        </p:nvSpPr>
        <p:spPr>
          <a:xfrm>
            <a:off x="514350" y="2867025"/>
            <a:ext cx="8115300" cy="17621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867025"/>
            <a:ext cx="38100" cy="17621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rsión practicable es más modesta y más útil: la imagen sirve para decidir, para notar y para explicar a otros qué buscas. Si alguien te pregunta qué quieres y respondes con una escena concreta, tienes una imagen; si respondes con una queja sobre lo que no tienes, todavía no.]]></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 la imagen]]></a:t>
            </a:r>
          </a:p>
        </p:txBody>
      </p:sp>
      <p:sp>
        <p:nvSpPr>
          <p:cNvPr id="11" name=""/>
          <p:cNvSpPr txBox="1"/>
          <p:nvPr/>
        </p:nvSpPr>
        <p:spPr>
          <a:xfrm>
            <a:off x="685800" y="33432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imagen clara no asegura que el resultado ocurra: hay condiciones que no dependen de ti. Tampoco sustituye un plan, un presupuesto ni una conversación difícil. Sirve para orientar la acción y para revisar el rumbo; no para prometer el desen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no se sostien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Las cantidades de los ejemplos son ficticias y no describen tu situ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Muestran cómo se pasa de una frase vaga a una imagen con señal, acción y fecha, y qué se hace cuando la imagen depende de decisiones ajen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taller de cerámic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 vag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dice que quiere vivir de la cerámica. La frase es valiosa y no dice qué vender, a quién ni en cuánto tiemp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taller de cerámic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escen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imagina trabajando tres mañanas por semana en un cuarto con luz natural, con un horno propio y una mesa larga, atendiendo encargos de tazas para cafeterías pequeñ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taller de cerámic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señal]]></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ñal no es sentirse realizada: es tener seis cafeterías que compren al menos una vez al mes durante tres meses. Es un dato que se puede contar sin discut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taller de cerámic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acción y la fech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ción de esta semana: visitar tres cafeterías con una muestra y una hoja de precios. La fecha de revisión: el último viernes del mes. Si ninguna compra, se ajusta la oferta, no se concluye nada sobre el talen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puesto que depende de otro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image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quiere coordinar el equipo de atención de su empresa. La imagen depende de una decisión que no es suya, y eso cambia el ejercic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puesto que depende de otr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señ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ñal no puede ser el nombramiento, porque lo firma otro. Se elige una señal intermedia que sí dependa de ella: tener funciones de coordinación por escrito durante un trimest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puesto que depende de otr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ac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semana pide una reunión con su jefa, presenta los tres problemas que resolvería y ofrece hacerse cargo de uno sin aumento. La acción es concreta y no exige que la respuesta sea sí.]]></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puesto que depende de otro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fecha y el lími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ión a los tres meses. Si no hay funciones nuevas, la imagen se ajusta: buscar el mismo puesto en otra empresa o cambiar de especialidad. La imagen no se convierte en una espera indefini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tu imagen en seis líneas: la escena, lo que ves y oyes, la señal que la hará comprobable, la primera acción de esta semana, la fecha de revisión y lo que renuncias a hacer mientras tanto. La última línea es la que casi nadie escribe y la que hace honesta a las otras cinc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peldaño es el que convierte la imagen en una cita con tu propia revisión. Sin fecha, la imagen se queda en el primer recuadr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imagen-piez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esa hoja. Si la imagen no cabe en seis líneas, probablemente son dos imágenes: sepáralas y elige una. En la siguiente lección veremos qué hacer con la imagen cuando llega el lunes: la relación entre el deseo y la ac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convierte una imagen clara en una imagen operativ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intensidad con que se imagina todos los día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señal verificable, una acción propia y una fecha de revisión.]]></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otra persona confirme que la imagen es posible.]]></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tablero de visión con recortes y color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imagen clara depende de una decisión de otra persona, no se puede trabajar con ell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imagen operativa tiene escena, ___, acción y ___.]]></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imagen vaga con su versión comprobabl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iero un taller propi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iero un mejor pues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iero más clientes]]></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ordino un equipo de tres personas en la misma empresa]]></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engo cinco clientes fijos que pagan por adelantad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nto un local con luz natural antes de diciemb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según sea verificable o dependa de una interpretació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ificabl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pende de interpretación]]></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is cafeterías compran una vez al mes]]></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iento que por fin soy exitoso]]></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engo funciones de coordinación por escri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i jefe me valora de verdad]]></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inco clientes pagan por adelant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gente me ve como un líder]]></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escribir una imagen operativ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ijar la fecha de revisión]]></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cribir la escena con detall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egir la primera acción de esta seman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ñadir la señal que la hará comproba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aller enseñó a escribir imágenes claras así. Marca las frase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imagen definida reduce las opciones y permite decidir qué hacer el lunes.]]></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imaginas el resultado con suficiente fuerza, el resultado llega.]]></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atención selectiva explica por qué notas más lo que buscas.]]></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imagen sin fecha de revisión se puede confundir con una esperanz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imagen clara sustituye un plan y un presupues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u imagen en seis líneas —escena, señal, primera acción, fecha de revisión y lo que renuncias a hacer mientras tanto— y compruébala con otra persona, pidiéndole que te pregunte qué harás esta semana.]]></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otra persona no puede decirte qué harás el lunes después de leer tu hoja, falta la acción. Si te pregunta cómo sabrás que llegaste y no hay respuesta, falta la señal.]]></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piezas de la imag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e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estás y qué v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abrás que llega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ces est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revi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u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ejas fuera por a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imagen no aseg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piezas de la image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c-r01-oa05"/>
              </a:rPr>
              <a:t><![CDATA[Abrir el juego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ei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ide el cuarto capítul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ei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imagen definida de lo que se quiere, sostenida con aten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ei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piezas la vuelven operativ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ei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ñal verificable, acción propia y fecha de revis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ei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 sirve cuando el resultado depende de otr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ei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señal intermedia que dependa de ti, como pedir la reunión o tener funciones por escri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ei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asegura la imag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ei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sultado: hay condiciones que no dependen de t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ei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scribe en la sexta líne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ei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renuncias a hacer mientras persigues esa image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firmación sobre metas específicas se limita a tareas acotadas con resultado observable; el efecto de atención se describe sin cifras y con verbos prudentes. La parte metafísica del capítulo se identifica como tal y no se presenta como hallazgo. Las dos fuentes permiten consultar el texto original y la divulgación psicológica sobre metas; ninguna avala una promesa de resultad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Science of Getting Rich»: el capítulo del primer principio, donde el autor pide una imagen definida y explica para qué la quier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goal setting» y «mental imagery»: divulgación sobre metas específicas y ensayo mental, con sus condiciones y límit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una imagen con señal, acción y fecha, y sabes qué parte del capítulo es metafísica y qué parte es práctica. La imagen sirve para decidir y revisar; no asegura el desenlace ni sustituye un plan. Lo siguiente es el lunes: cómo se pasa del deseo a la acción concreta, en el lugar donde estás y con lo que tien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9-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5"/>
              </a:rPr>
              <a:t><![CDATA[El primer paso: la imagen cla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escribiste una imagen con señal, acción y fecha. Siguiente lección: actuar en la dirección del deseo.]]></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imágenes y al flujo de la imagen operativa. Casi siempre el fallo está en una señal que necesita interpretación o en una acción que depende de otra person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2026-11-01T06:38:31Z</dcterms:created>
  <dcterms:modified xsi:type="dcterms:W3CDTF">2026-11-01T06:38:31Z</dcterms:modified>
  <dc:title>El primer paso: la imagen clara</dc:title>
  <dc:description>Presentación editable del OA «El primer paso: la imagen clara». Enlace: https://atraccion.lumbre.lat/object/atr-ric-r01-oa05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