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dice el libr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dice el libr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Acción y movimient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se convierte una intención en tare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 sin renunciar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dice que quiere cambiar de trabajo. La intención es razonable y no produce ninguna acción: no dice qué hará, cuándo ni con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 sin renunciar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mbio que persigue es un puesto con horario fijo y aprendizaje técnico. La dirección descarta las vacantes que solo ofrecen más dinero y ningun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 sin renunciar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are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artes a las ocho, antes de revisar el correo, actualiza su currículum con dos logros medibles. El jueves a las seis escribe a dos personas de su red. Cada tarea tiene hora y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mbiar de trabajo sin renunciar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anota qué hizo, no cómo se sintió. Si escribió a dos personas y ninguna respondió, la tarea se cumplió y el resultado es información: hay que ampliar la red o cambiar e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por un servi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hace arreglos de costura y quiere cobrar mejor. La frase «quiero cobrar más» no dice qué servicio, a quién ni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por un servi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mbio es pasar de trabajos sueltos a un servicio de ajustes con precio fijo por prenda y entrega en tres días. La dirección es concreta y se puede explicar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por un servi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calcula el costo de materiales y el tiempo de tres prendas; el miércoles muestra la lista de precios a dos clientas habituales y anota su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obrar por un servi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 y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uántas aceptaron y qué preguntaron. Si nadie acepta, el problema puede ser el precio, la presentación o el segmento; se cambia una variable a la vez, no to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ejercicio»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acción acerca el resultado que se per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cción se define por su dirección: acerca el resultado. El movimiento puede ser cómodo y hasta necesario, pero no cambia la posición. La tercera opción exagera: hay movimiento útil, como ordenar una agenda que ahorra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esto que hago, ¿acerca el resultado que quiero o solo me mantiene ocup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anota si la tarea ocurrió, no si la persona vale. Si la tarea se cumplió y el resultado no llegó, eso es información sobre el plan o el contexto: se revisa el disparador, el tamaño o el segmento, no el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la pregunta es por el disparador, por el tamaño o por la hora, no por el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 ·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ora y lugar: el objeto dice qué se hace, la hora y el lugar dicen cuándo y dónde, y el registro confirma si ocurrió. Sin esas piezas, la tarea compite con todo lo demás y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intención a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ero ordenar mi escritorio → El martes a las siete reviso un caj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más clientes → El jueves a las seis llamo a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cobrar mejor → El lunes calculo costos de tres pre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cambiar de trabajo → El martes a las ocho actualizo mi currículu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area añade un objeto, una hora y un lugar. La intención describe un estado; la tarea describe una conducta que se puede cumplir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amar a dos clientes de la lista → Ace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organizar la agenda por tercera vez → So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viar la propuesta con fecha → Ace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hacer el logo sin haber vendido → So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dir una reunión para preguntar qué falta → Ace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eer sobre productividad toda la tarde → So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ctividades que acercan tienen destinatario y consecuencia. Las que ocupan pueden ser agradables y hasta útiles, pero no cambian la posición frente a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intención tal cual → Definir el objeto concreto de la tarea → Fijar hora y lugar → Anotar una marca al termi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Intención, objeto, hora y lugar, registro. El orden evita la tarea vaga con hora: si no hay objeto, la hora solo agenda u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intención a l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acción es constante, el resultado está asegu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quinta convierten la acción en garantía y en culpa. Las otras tres describen la idea del capítulo y el uso del registro tal como se presentan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 horas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cho menos dos de reuniones y una reservada dejan cinco para el resto. El cálculo es del caso ficticio y muestra que reservar la tarea es una decisión de tiempo, no un acto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una persona tiene ocho horas de trabajo, dedica dos a reuniones y quiere reservar una hora para la tarea que ace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6]]></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tarea con objeto, hora, lugar y una marca de registro, y clasifica tres actividades de ayer como acción o movimiento sin juzg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deseo, acc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deseo, acc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ocurre la acción según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presente, en el lugar donde estás y con los medios que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acción de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irección: la acción acerca el resultado; el movimiento solo 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una tarea para cumpl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bjeto, hora, lugar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la tarea ocurrió, no un juicio sobr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si la tarea no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isparador, el tamaño o la hora, antes que la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096" r:id="rId1"/>
    <p:sldLayoutId id="2482531097" r:id="rId2"/>
    <p:sldLayoutId id="2482531098" r:id="rId3"/>
    <p:sldLayoutId id="24825310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76582cc52e6e0705247178ae3359d3e2b7fde6cd24971631.jpg"/>
  <Relationship Id="rId3" Type="http://schemas.openxmlformats.org/officeDocument/2006/relationships/hyperlink" Target="https://atraccion.lumbre.lat/object/atr-ric-r01-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hyperlink" Target="https://atraccion.lumbre.lat/object/atr-ric-r01-oa06" TargetMode="External"/>
  <Relationship Id="rId4" Type="http://schemas.openxmlformats.org/officeDocument/2006/relationships/hyperlink" Target="https://atraccion.lumbre.lat/object/atr-ric-r01-oa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hyperlink" Target="https://atraccion.lumbre.lat/object/atr-ric-r01-oa06" TargetMode="External"/>
  <Relationship Id="rId4" Type="http://schemas.openxmlformats.org/officeDocument/2006/relationships/hyperlink" Target="https://atraccion.lumbre.lat/object/atr-ric-r01-oa06"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hyperlink" Target="https://atraccion.lumbre.lat/object/atr-ric-r01-oa06" TargetMode="External"/>
  <Relationship Id="rId4" Type="http://schemas.openxmlformats.org/officeDocument/2006/relationships/hyperlink" Target="https://atraccion.lumbre.lat/object/atr-ric-r01-oa06"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hyperlink" Target="https://atraccion.lumbre.lat/object/atr-ric-r01-oa06"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hyperlink" Target="https://www.gutenberg.org/" TargetMode="External"/>
  <Relationship Id="rId4" Type="http://schemas.openxmlformats.org/officeDocument/2006/relationships/hyperlink" Target="https://pubmed.ncbi.nlm.nih.gov/"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6"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tu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rec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e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 relación que Wattles establece entre deseo y acción, y convertir una intención en una tarea concreta para esta sem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once del libro se titula Actuar en la manera cierta: la acción ocurre ahora, en el lugar donde estás y con los medios que tienes. Wattles no promete que la acción produzca el resultado por sí sola, aunque a veces lo insinúe. Esta lección separa la parte practicable —convertir una intención en una tarea con hora, lugar y registro— de la promesa, y distingue la acción que acerca del movimiento que solo ocupa. El producto es una tarea concreta para esta sema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acción · hábitos · tareas · deseo · productividad · registro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pítulo once del libro, Actuar en la manera cierta, es el más terrenal de todos. Wattles pide actuar ahora, en el lugar donde se está y con los medios que se tienen, y desconfía de quien espera el momento perfecto o el lugar ideal. Su idea es que la acción presente es el único punto de contacto entre el deseo y el mundo, y que quien no actúa donde está tampoco actúa en ningún otro l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conserva esa idea y le quita la promesa. Actuar no garantiza el resultado: hay condiciones, competencia y azar. Lo que sí cambia con la acción es la información disponible y la posición desde la que se decide la siguiente acción. El trabajo de hoy es convertir una intención en una tarea con hora, lugar y registro, y aprender a distinguir la acción que acerca del movimiento que solo ocu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l es la tarea más pequeña que puedo hacer esta semana y que acerca el resultado? No la más urgente ni la más cómoda: la que cambia algo en la dirección que elegis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dice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insiste en tres cosas. Primero, que la acción ocurre en el presente: no en el futuro de las condiciones perfectas ni en el pasado de las oportunidades perdidas. Segundo, que se hace con lo que hay: el lugar, el oficio y los recursos disponibles, no los que se desearían. Tercero, que se hace con eficiencia: el capítulo siguiente está dedicado a la acción eficiente, y el libro entero desconfía del ajetreo sin direc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dice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también afirma que el pensamiento impulsa la acción y que la acción sostenida produce el resultado. La primera parte es psicología reconocible: una idea clara aumenta la probabilidad de que actúes. La segunda es una promesa que no se sostiene en todos los casos: la acción sostenida mejora las probabilidades y no las convierte en certe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dice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capítulo con esa distinción evita dos extremos. El primero es el quietismo: esperar a sentirse listo o a tener fe suficiente. El segundo es el activismo: hacer mucho para no pensar, confundir el cansancio con el avance. El libro, bien leído, pide lo contrario de los dos: una acción concreta, en la dirección correcta, con revi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dice el li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única que se puede ejecutar. Si tu deseo no baja hasta ahí, sigue siendo una dirección sin tare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deseo-ac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Acción y mov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acción y movimiento se ve en una pregunta: esto que hago, ¿acerca el resultado que quiero o solo me mantiene ocupado? Revisar el correo, rehacer el logo, reorganizar la agenda y leer sobre productividad pueden ser parte del trabajo, pero ninguno de ellos sustituye la llamada, la propuesta o la conversación que cambia al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Acción y mov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vimiento tiene una ventaja peligrosa: se siente productivo y no expone a nadie al rechazo. La acción que acerca suele exponer: la llamada puede salir mal, la propuesta puede ser rechazada, la conversación puede ser incómoda. Por eso el movimiento gana tantas veces: no porque sea mejor, sino porque es más cómo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Acción y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primera fila: casi ninguna de esas actividades es inútil, pero juntas pueden llenar la semana sin mover nada hacia el result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accion-movimien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Acción y mov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no es una condena del trabajo administrativo. Una agenda ordenada puede ahorrar horas; un correo puede cerrar un trato. La pregunta no es qué actividad es noble, sino qué función cumple en la dirección elegida. Si no cumple ninguna, es movimiento; si cumple, es acción, aunque parezca pequeñ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vierte una intención en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tención dice «quiero ordenar mi escritorio». Una tarea dice «el martes a las siete reviso el cajón de la izquierda y tiro lo que no sirve». La diferencia está en el objeto, la hora y el lugar. La investigación sobre intenciones de implementación encuentra que especificar cuándo y dónde aumenta la probabilidad de que la conducta ocurra, sobre todo en tareas simples y con un disparador clar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vierte una intención en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que suele faltar: sin hora, la tarea compite con todo lo demás y casi siempre pier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intencion-tare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vierte una intención en tare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cierra el ciclo. No se trata de una contabilidad moral: se trata de saber si la tarea ocurrió. Una marca en el calendario basta. Si la tarea no ocurrió, la pregunta es por el disparador, por el tamaño o por la hora, no por el carácter. Esa diferencia es la que separa un registro útil de un expediente contra uno mism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convierte una intención en tare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acción no alcanz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semanas en que la tarea se hizo y el resultado no llegó; hay otras en que el resultado llegó sin la tarea. La acción mejora las probabilidades y no las garantiza. Tampoco sustituye el descanso, la salud ni el apoyo de otras personas: si el trabajo se vuelve una carrera contra el agotamiento, conviene revisar el plan antes de revisar la voluntad.]]></a:t>
            </a:r>
          </a:p>
        </p:txBody>
      </p:sp>
      <p:sp>
        <p:nvSpPr>
          <p:cNvPr id="11"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s cantidades de los ejemplos son ficticias y sirven para mostrar el cálcul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muestran cómo se pasa de una intención a una tarea con hora, lugar y registro. El primero es de búsqueda de empleo; el segundo, de un servicio propio con preci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cambiar de trabajo sin renunciar todav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nten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dice que quiere cambiar de trabajo. La intención es razonable y no produce ninguna acción: no dice qué hará, cuándo ni con quié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cambiar de trabajo sin renunciar todav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di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que persigue es un puesto con horario fijo y aprendizaje técnico. La dirección descarta las vacantes que solo ofrecen más dinero y ninguna form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cambiar de trabajo sin renunciar todav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area de la sema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tes a las ocho, antes de revisar el correo, actualiza su currículum con dos logros medibles. El jueves a las seis escribe a dos personas de su red. Cada tarea tiene hora y lug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cambiar de trabajo sin renunciar todav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anota qué hizo, no cómo se sintió. Si escribió a dos personas y ninguna respondió, la tarea se cumplió y el resultado es información: hay que ampliar la red o cambiar el mensaj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por un servicio propi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nten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hace arreglos de costura y quiere cobrar mejor. La frase «quiero cobrar más» no dice qué servicio, a quién ni cuán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por un servicio propi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di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bio es pasar de trabajos sueltos a un servicio de ajustes con precio fijo por prenda y entrega en tres días. La dirección es concreta y se puede explicar en una fra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por un servicio propi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tar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calcula el costo de materiales y el tiempo de tres prendas; el miércoles muestra la lista de precios a dos clientas habituales y anota sus respuest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cobrar por un servicio propi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 y el aju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ántas aceptaron y qué preguntaron. Si nadie acepta, el problema puede ser el precio, la presentación o el segmento; se cambia una variable a la vez, no tod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a intención que tengas pendiente y bájala a una tarea con hora, lugar y un registro de una marca. Después clasifica lo que hiciste ayer en acción o movimiento, sin juzgarte: solo nombra la función. Caso ficticio para practicar el cálculo: una persona tiene ocho horas de trabajo, dedica dos a reuniones y quiere reservar una hora para la tarea que acerca; le quedan cinco para el res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la tarea, la hora, el lugar y la marca. Si la tarea dura más de una hora, pártela; si no tiene hora, ponle una; si no tiene registro, invéntate una marca que puedas hacer en cinco segundos. En la siguiente lección veremos cómo se evalúa esa tarea con dos criterios: eficiencia y val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acción de un simple movimien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acción cansa má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acción acerca el resultado que se persigu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movimiento siempre es una pérdida de tiemp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acción se hace sin plane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la lección, si una tarea se cumple y el resultado no llega, el registro debe anotar el fracaso pers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tarea concreta necesita un objeto, una ___ y un ___ para poder cumplir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ntención con una tarea que la vuelve concre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ordenar mi escritor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más client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iero cobrar mej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ero cambiar de trabaj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jueves a las seis llamo a dos person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lunes calculo costos de tres prend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artes a las ocho actualizo mi currículum]]></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rtes a las siete reviso un caj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tividad según acerque el resultado o solo ocupe tiemp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erc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ocup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amar a dos clientes de la list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organizar la agenda por tercera vez]]></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viar la propuesta con fec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hacer el logo sin haber vendi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dir una reunión para preguntar qué fal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eer sobre productividad toda la tard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aso de la intención a la tare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una marca al terminar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intención tal cu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jar hora y lug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ir el objeto concreto de la tare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ller resumió el capítulo once así. Marca las frase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acción ocurre en el presente y con los medios disponibl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acción es constante, el resultado está asegura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vimiento puede sentirse productivo sin cambiar la posición.]]></a:t>
            </a:r>
          </a:p>
        </p:txBody>
      </p:sp>
      <p:sp>
        <p:nvSpPr>
          <p:cNvPr id="12" name=""/>
          <p:cNvSpPr txBox="1"/>
          <p:nvPr/>
        </p:nvSpPr>
        <p:spPr>
          <a:xfrm>
            <a:off x="628650" y="3400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una tarea cumplida sirve para saber si el disparador funcion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ien no logra el resultado es porque no actuó lo sufic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so ficticio: una persona tiene ocho horas de trabajo, dedica dos a reuniones y quiere reservar una hora para la tarea que acerca. ¿Cuántas horas le quedan para el rest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tarea con objeto, hora, lugar y una marca de registro, y clasifica tres actividades de ayer como acción o movimiento sin juzgarte.]]></a:t>
            </a:r>
          </a:p>
        </p:txBody>
      </p:sp>
      <p:sp>
        <p:nvSpPr>
          <p:cNvPr id="9" name=""/>
          <p:cNvSpPr txBox="1"/>
          <p:nvPr/>
        </p:nvSpPr>
        <p:spPr>
          <a:xfrm>
            <a:off x="514350" y="26955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tarea no cabe en una línea, es un proyecto: pártelo hasta que quepa. Si no puedes ponerle hora, pregúntate qué la está desplazando; casi siempre es una tarea más cómoda.]]></a:t>
            </a:r>
          </a:p>
        </p:txBody>
      </p:sp>
      <p:sp>
        <p:nvSpPr>
          <p:cNvPr id="10" name=""/>
          <p:cNvSpPr txBox="1"/>
          <p:nvPr/>
        </p:nvSpPr>
        <p:spPr>
          <a:xfrm>
            <a:off x="514350" y="3714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deseo, acción y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ieres con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mbio que persigu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onducta con obj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a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o el gesto que la ini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rca de que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idad que no cambia la 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deseo, acción y regist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6"/>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ocurre la acción según el lib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presente, en el lugar donde estás y con los medios que tien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acción de movimi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rección: la acción acerca el resultado; el movimiento solo ocup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una tarea para cumplir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bjeto, hora, lugar y un regist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en el regist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a tarea ocurrió, no un juicio sobre la pers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sie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si la tarea no ocurri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sie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sparador, el tamaño o la hora, antes que la volunt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a las intenciones de implementación se limita a lo que la investigación describe: especificar cuándo y dónde ayuda en tareas simples con un disparador claro. No se afirma que la acción asegure el resultado ni que el registro mida el valor de una persona. Las dos fuentes permiten consultar el capítulo original y la divulgación psicológica sobre hábitos y plane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capítulo sobre actuar en la manera cierta y el que sigue, dedicado a la acción eficiente.]]></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implementation intentions» y «habit formation»: revisiones sobre planes si-entonces y formación de hábitos, con sus lími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convertir una intención en una tarea con objeto, hora, lugar y registro, y distinguir la acción que acerca del movimiento que solo ocupa. También sabes que la acción mejora las probabilidades y no las garantiza, y que el registro sirve para revisar el disparador, no para juzgarte. Lo siguiente es evaluar el trabajo con dos criterios: eficiencia y valo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6"/>
              </a:rPr>
              <a:t><![CDATA[Actuar en la dirección del des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5-num]]></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una tarea con hora, lugar y registro. Siguiente lección: eficiencia y valor.]]></a:t>
            </a:r>
          </a:p>
        </p:txBody>
      </p:sp>
      <p:sp>
        <p:nvSpPr>
          <p:cNvPr id="11" name=""/>
          <p:cNvSpPr txBox="1"/>
          <p:nvPr/>
        </p:nvSpPr>
        <p:spPr>
          <a:xfrm>
            <a:off x="514350" y="2962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acción y movimiento y a la cascada de la intención a la tarea. Casi siempre el fallo está en una tarea sin hora o en una actividad que se siente productiva y no cambia nad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2026-11-01T06:33:43Z</dcterms:created>
  <dcterms:modified xsi:type="dcterms:W3CDTF">2026-11-01T06:33:43Z</dcterms:modified>
  <dc:title>Actuar en la dirección del deseo</dc:title>
  <dc:description>Presentación editable del OA «Actuar en la dirección del deseo». Enlace: https://atraccion.lumbre.lat/object/atr-ric-r01-oa06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