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ficiencia: medios y resultado»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Valor: lo que otro recib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Valor: lo que otro recib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os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taller recibe tres prendas para ajustar. Dedica nueve horas en total y tres de ellas se van en rehacer una costura mal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os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seis horas de trabajo efectivo para tres prendas: dos horas por prenda. El retrabajo no es un detalle: es un tercio del tiempo y no produjo valor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os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sturera toma medidas de memoria y no las anota. El error no está en la velocidad ni en la habilidad, sino en un paso que falta. La eficiencia mejora al añadir una hoja de medidas, no al coser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os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lientas valoran que la prenda les quede bien y que esté lista el día prometido. La señal de valor es el regreso: si vuelven con otra prenda, el servicio se reconoció. El precio se sostiene si el tiempo por prenda no se dis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nadie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graba un curso de diez lecciones en dos fines de semana, con buen audio y edición cuidadosa. El proceso fue eficiente y el resultado se ve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nadie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estin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e había pedido el curso. La persona lo ofrece a su público y recibe pocas respuestas; quienes lo compran abandonan en la lección tres. El valor no se materi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nadie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urso enseña un tema que el público no estaba buscando resolver en ese momento. No es un problema de calidad: es un problema de necesidad. La eficiencia en la producción no compensa la falta de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nadie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grabar la segunda temporada, hace una sesión en vivo y cobra por ella. Si nadie paga, el tema no tiene demanda en ese formato. La prueba pequeña cuesta dos horas en lugar de dos fines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lación entre el resultado obtenido y los recursos u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ficiencia compara resultado y recursos. Las horas son un costo, no un resultado; el precio es una negociación; la intensidad es una disposición. Confundir el costo con el resultado es el error que la lección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eficiencia compara el resultado obtenido con los recursos u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Un informe impecable que nadie lee o un curso bien producido que nadie termina son eficientes en su ejecución y nulos en valor. Por eso la lección pide evaluar con los dos criterios y no solo con el uso de l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ejemplo del curso que nadie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ultado y recursos: tiempo, dinero y atención son los recursos; el resultado es lo que existe al final. Sin esa comparación, la palabra eficiencia se usa para elogiar el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ficiencia → ¿Qué resultado produce y con cuánt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or → ¿Quién recibe algo que pued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stenibilidad → ¿Se puede repetir sin agotar a quien l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trabajo → ¿Qué parte del tiempo no produjo nada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imeras preguntas vienen de la tabla y la cuarta es la que revela el costo oculto. Un taller que rehace una prenda trabaja el doble y cobra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cliente vuelve a comprar el mismo servicio → Valor re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informe que nadie abre → Solo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clienta recomienda el taller a su hermana → Valor re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 curso que casi todos abandonan → Solo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vecino paga por la reparación y la usa → Valor re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hacer tres veces una costura mal medida → Solo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alor reconocido deja una huella: alguien vuelve, recomienda o usa. El esfuerzo sin valor puede ser impecable y no deja rastro fuera de quien lo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ribir el resultado observable → Medir tiempo, dinero y atención → Identificar quién usa el resultado → Buscar una señal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resultado, después los recursos, luego el destinatario y por último la señal. Si se empieza por los recursos, se evalúa el cansancio; si se empieza por la señal, se evalúa la popu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insumo al valor re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rabajar más horas siempre produce más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esfuerzo con resultado y la cuarta confunde precio con valor. Las otras tres describen la eficiencia, el costo del retrabajo y el límite que la lección señ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 hora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ueve horas menos tres de retrabajo dejan seis horas efectivas; repartidas entre tres prendas son dos horas por prenda. La cuenta muestra dónde se va el tiempo que no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Dedica nueve horas en total y tres de ellas se van en rehacer una costura mal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a tarea de esta semana y escribe su ficha con tiempo, resultado, destinatario y señal de valor. Después decide si se mantiene, se ajusta o se elimina, y anota qué cambiarías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eficiencia y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eficiencia y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el capítulo d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ción eficiente: atención en el acto presente y menos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el capítulo se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r más valor de uso del que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lación entre el resultado y los recursos u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el destinatario puede reconocer y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solo se optim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oduce un desperdicio más orde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7]]></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727" r:id="rId1"/>
    <p:sldLayoutId id="2482528728" r:id="rId2"/>
    <p:sldLayoutId id="2482528729" r:id="rId3"/>
    <p:sldLayoutId id="24825287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fd7f87994e1113576693d755458942fc2eb5fa31a6ebd661.jpg"/>
  <Relationship Id="rId3" Type="http://schemas.openxmlformats.org/officeDocument/2006/relationships/hyperlink" Target="https://atraccion.lumbre.lat/object/atr-ric-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hyperlink" Target="https://atraccion.lumbre.lat/object/atr-ric-r01-oa07" TargetMode="External"/>
  <Relationship Id="rId4" Type="http://schemas.openxmlformats.org/officeDocument/2006/relationships/hyperlink" Target="https://atraccion.lumbre.lat/object/atr-ric-r01-oa07"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hyperlink" Target="https://atraccion.lumbre.lat/object/atr-ric-r01-oa07" TargetMode="External"/>
  <Relationship Id="rId4" Type="http://schemas.openxmlformats.org/officeDocument/2006/relationships/hyperlink" Target="https://atraccion.lumbre.lat/object/atr-ric-r01-oa07"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hyperlink" Target="https://atraccion.lumbre.lat/object/atr-ric-r01-oa07" TargetMode="External"/>
  <Relationship Id="rId4" Type="http://schemas.openxmlformats.org/officeDocument/2006/relationships/hyperlink" Target="https://atraccion.lumbre.lat/object/atr-ric-r01-oa07"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hyperlink" Target="https://atraccion.lumbre.lat/object/atr-ric-r01-oa07"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hyperlink" Target="https://www.gutenberg.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hyperlink" Target="https://www.archive.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7"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fici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r lo que el libro entiende por eficiencia y valor, y evaluar una tarea propia con esos dos criteri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o que el libro entiende por eficiencia y valor, y evaluar una tarea propia con esos dos criter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doce del libro pide acción eficiente, no mucha acción, y el sexto insiste en dar más valor de uso del que se cobra. Son dos criterios distintos que suelen confundirse: una tarea puede ser eficiente y no servirle a nadie, o valiosa y estar mal organizada. Esta lección separa ambos criterios, los convierte en preguntas que se pueden responder con datos y te pide evaluar una tarea propia con los dos. El producto es una ficha con tiempo, resultado, destinatario y señal de valo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eficiencia · valor · trabajo · productividad · precio · evaluación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doce del libro se titula Acción eficiente y su idea central es una corrección al entusiasmo: no se trata de hacer muchas cosas, sino de hacer bien cada cosa. Wattles pide concentración en el acto presente, desconfía de la prisa y sostiene que la calidad del trabajo importa más que la cantidad de horas. El capítulo seis añade el otro criterio: la riqueza llega por dar más valor de uso del que se cobra en din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iciencia y valor son criterios distintos y conviene no confundirlos. Una tarea puede ser eficiente y no servirle a nadie: un informe impecable que nadie lee, un curso producido en tiempo récord que nadie termina. También puede ser valiosa y estar mal organizada: un servicio que la gente necesita y que consume la vida de quien lo presta. Evaluar con los dos criterios evita los dos extrem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tarea produce el resultado con el menor recurso razonable y alguien valora lo que produce? Si solo cumple la primera parte, tienes eficiencia sin destinatario; si solo cumple la segunda, tienes demanda sin méto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escribe contra el ajetreo. Su hombre eficiente no es el que trabaja más horas, sino el que pone atención completa en lo que hace y termina lo que empieza. El capítulo doce insiste en hacer cada acto con cuidado, sin apresurarse y sin dispersarse, y considera la prisa una fuente de errores y de trabajo rehecho. Es una idea poco glamorosa y muy práctica: la calidad del acto presente reduce el costo to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seis completa la idea por el lado del intercambio. Quien ofrece más valor de uso del que cobra construye una reputación y una clientela; quien cobra más de lo que entrega vive de una ventaja que se agota. El libro no separa ambos criterios de forma sistemática, pero juntos permiten una evaluación razonable: qué produces, con cuánto, y para quié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el libro no resuelve es la medición. No dice cómo contar el valor ni cómo comparar dos tareas con recursos distintos, y su marco moral puede convertirse en autoexplotación si se lee sin límites: dar siempre más puede significar no cobrar nunca lo suficiente. La lectura útil conserva la exigencia y añade topes: horario, precio y descan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iciencia: medios y resul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ficiencia compara el resultado obtenido con los recursos usados. Los recursos son al menos tres: tiempo, dinero y atención. Una persona puede tardar el doble que otra en el mismo informe porque revisa el correo cada diez minutos; el resultado es igual y el costo, distinto. Esa diferencia es la que se mide, no el sufrimiento que acompaña al traba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iciencia: medios y resul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ficiencia no es rapidez. Hacer rápido algo que no hacía falta es eficiencia desperdiciada, y hacer lento algo que requiere cuidado puede ser la decisión correcta. La primera pregunta no es cómo hacerlo más rápido, sino si la tarea debe existir. La segunda es cuál es el resultado observable; si no se puede describir, tampoco se puede evalu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iciencia: medios y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una tarea puede cumplir los dos primeros criterios y aun así no ser sostenible. El libro no la incluye, y hoy es la que más se pag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riterios-tare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iciencia: medios y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frecuente es medir el esfuerzo. Decir que una semana fue productiva porque hubo muchas horas de trabajo es como decir que un viaje fue bueno porque el coche consumió mucho combustible. El esfuerzo es un costo; el resultado es lo que se busca. Medir el costo y llamarlo resultado es la forma más común de no evaluar n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 lo que otro reci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de uso es lo que el destinatario obtiene; el precio es lo que paga. No siempre coinciden: un vaso de agua vale poco en la ciudad y mucho en el desierto, y su precio depende del lugar, no de su utilidad intrínseca. En un servicio, el valor se reconoce cuando alguien lo usa, vuelve a comprarlo o lo recomienda; el precio es una negociación apar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 lo que otro reci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practicable de la idea de Wattles es concreta: saber qué problema resuelves, para quién y qué cambia en su vida cuando lo usas. Sin destinatario, no hay valor, solo esfuerzo. Esa frase explica por qué tantos proyectos técnicamente impecables fracasan: fueron eficientes en producir algo que nadie estaba esperan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 lo que otro reci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yoría de los planes se detiene en la tercera caja. La cuarta es la que decide si el trabajo tenía senti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insumo-valo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 lo que otro reci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descr=""/>
          <p:cNvSpPr/>
          <p:nvPr/>
        </p:nvSpPr>
        <p:spPr>
          <a:xfrm>
            <a:off x="514350" y="2867025"/>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tampoco es lo que tú crees que vale. Es lo que el otro puede reconocer y usar, y a veces requiere traducción: un buen servicio de reparación no vale por su técnica, sino porque el cliente recupera su refrigerador y su rutina. La traducción es parte del trabajo, no una concesión comercial.]]></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la eficiencia]]></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ptimizar una tarea que no debería existir solo produce un desperdicio más ordenado. Antes de cronometrar, conviene preguntar si el resultado le sirve a alguien y si el costo de lograrlo es sostenible. La eficiencia es un medio y no un f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 lo que otro reci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 no para describir un mercado r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muestra cómo se mide una tarea de servicio con tiempo y retrabajo; el segundo muestra un trabajo eficiente que no produce valor porque no tiene destinatar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ostur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tare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taller recibe tres prendas para ajustar. Dedica nueve horas en total y tres de ellas se van en rehacer una costura mal medi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ostur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seis horas de trabajo efectivo para tres prendas: dos horas por prenda. El retrabajo no es un detalle: es un tercio del tiempo y no produjo valor nuev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ostur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aus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sturera toma medidas de memoria y no las anota. El error no está en la velocidad ni en la habilidad, sino en un paso que falta. La eficiencia mejora al añadir una hoja de medidas, no al coser más ráp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ostur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valo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lientas valoran que la prenda les quede bien y que esté lista el día prometido. La señal de valor es el regreso: si vuelven con otra prenda, el servicio se reconoció. El precio se sostiene si el tiempo por prenda no se disp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nadie termi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odu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graba un curso de diez lecciones en dos fines de semana, con buen audio y edición cuidadosa. El proceso fue eficiente y el resultado se ve profesion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nadie termi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estinata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había pedido el curso. La persona lo ofrece a su público y recibe pocas respuestas; quienes lo compran abandonan en la lección tres. El valor no se materializ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nadie termi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au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rso enseña un tema que el público no estaba buscando resolver en ese momento. No es un problema de calidad: es un problema de necesidad. La eficiencia en la producción no compensa la falta de deman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nadie termi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grabar la segunda temporada, hace una sesión en vivo y cobra por ella. Si nadie paga, el tema no tiene demanda en ese formato. La prueba pequeña cuesta dos horas en lugar de dos fines de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tarea que hayas hecho esta semana y escribe cuatro datos: cuánto tiempo y dinero consumió, qué resultado observable produjo, quién lo usa y cómo sabrías que lo valora. Después responde las tres preguntas de la tabla y decide si la tarea se mantiene, se ajusta o se elim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peldaño es una pregunta incómoda: ¿quién usa esto y qué haría sin ello? Si no hay respuesta, el esfuerzo fue un gas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eficiencia-sin-valo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ficha de una página. Caso ficticio para practicar la cuenta: una persona dedica nueve horas a tres prendas y tres horas se van en retrabajo; quedan seis horas efectivas, dos por prenda. Si el precio por prenda no cubre esas dos horas más el material, el servicio no se sostiene aunque la agenda esté llena. En la siguiente lección veremos cómo elegir el oficio donde estos dos criterios se pueden aplicar durante añ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de la eficiencia según l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ntidad de horas que una persona trabaj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lación entre el resultado obtenido y los recursos usado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que se cobra por el produc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ntensidad con que se persigue una me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area puede ser eficiente y no producir valor para nadi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ficiencia compara el ___ obtenido con los ___ usad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su pregu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fici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stenibi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trabaj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recibe algo que puede us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puede repetir sin agotar a quien lo h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arte del tiempo no produjo nada nuev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resultado produce y con cuántos recurs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produzca valor reconocido o solo esfuerz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 reconoci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esfuerz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cliente vuelve a comprar el mismo servici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informe que nadie abre]]></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clienta recomienda el taller a su her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curso que casi todos abandona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vecino paga por la reparación y la u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hacer tres veces una costura mal medi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evaluación de una tarea con los dos criteri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el resultado observ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una señal de valo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r tiempo, dinero y aten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dentificar quién usa el resul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resumió el capítulo doce con estas fras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cción eficiente pone atención en el acto pres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bajar más horas siempre produce más valo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trabajo es un costo que no aparece en la cuenta de hor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precio es bajo, el valor para el cliente es al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tarea eficiente puede no tener destinat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un taller dedica 9 horas a tres prendas y 3 de esas horas se van en retrabajo. ¿Cuántas horas de trabajo efectivo quedan por prend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una tarea de esta semana y escribe su ficha con tiempo, resultado, destinatario y señal de valor. Después decide si se mantiene, se ajusta o se elimina, y anota qué cambiarías primer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nombrar a una persona o un grupo concreto que use el resultado, el valor está sin comprobar. Si el tiempo se fue en retrabajo, el problema suele ser un paso que falta, no la velocidad.]]></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ficiencia y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i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entre recur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otro ob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que no produce valor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a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usa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sin ago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ficiencia y val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7"/>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el capítulo do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ción eficiente: atención en el acto presente y menos pri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el capítulo sei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r más valor de uso del que se cob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fici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lación entre el resultado y los recursos usa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val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el destinatario puede reconocer y us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solo se optimiz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oduce un desperdicio más orden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toma dos ideas del libro y las convierte en criterios de evaluación; no atribuye al autor una teoría de la medición que no escribió. La referencia a la gestión del trabajo y al retrabajo se apoya en fuentes primarias de la época, presentadas como documentos históricos y no como validación de una promesa. Las dos fuentes permiten consultar el texto original y el contexto industrial en el que se discutía la eficienci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los capítulos sobre cómo llegan las riquezas y sobre la acción eficiente, para leerlos comple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rchive.org/"/>
              </a:rPr>
              <a:t><![CDATA[Internet Archive]]></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Principles of Scientific Management Frederick Winslow Taylor»: el texto de 1911 sobre medición del trabajo, útil para contrastar la idea de efici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distingues dos criterios que suelen confundirse: la eficiencia, que compara resultado y recursos, y el valor, que se reconoce cuando alguien usa lo que produces. También sabes que optimizar sin destinatario solo ordena el desperdicio y que el retrabajo es un costo que no se ve en la agenda. Lo siguiente es elegir el oficio donde esos criterios se puedan sostener durante añ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7"/>
              </a:rPr>
              <a:t><![CDATA[Eficiencia y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6-num]]></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evalúas una tarea con eficiencia y valor, y sabes cuánto cuesta el retrabajo. Siguiente lección: elegir el oficio correcto.]]></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criterios y a la cascada de la eficiencia sin valor. Casi siempre el fallo está en medir horas en lugar de resultados, o en producir algo que nadie estaba espera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2026-11-01T05:54:14Z</dcterms:created>
  <dcterms:modified xsi:type="dcterms:W3CDTF">2026-11-01T05:54:14Z</dcterms:modified>
  <dc:title>Eficiencia y valor</dc:title>
  <dc:description>Presentación editable del OA «Eficiencia y valor». Enlace: https://atraccion.lumbre.lat/object/atr-ric-r01-oa07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