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8]]></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l libro»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l libr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cuatro filtro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8]]></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8]]></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ómo se comparan dos opcion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aller de bicicletas o cafe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sabe reparar bicicletas desde joven y disfruta la cocina. Compara abrir un taller o una cafetería pequeña en su colon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aller de bicicletas o cafe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taller: diez amigos le piden reparaciones al año, tiene herramientas y un espacio. En la cafetería: cocina para su familia, no ha vendido nunca y no tiene local. El gusto está en las dos; la aptitud comprobada, solo en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aller de bicicletas o cafe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lonia tiene ciclistas y no tiene taller en un radio de diez calles; hay cuatro cafeterías. La evidencia de demanda es asimétrica y conviene verificarla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aller de bicicletas o cafe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el taller para la prueba de dos semanas: arregla cinco bicicletas cobrando precio de mercado y anota tiempos y respuesta. La cafetería queda como segunda opción, no como des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mbiar de oficio con oblig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de cuarenta años trabaja en administración y quiere dedicarse a la jardinería. Tiene dos hijos y una hipoteca; no puede quedarse sin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mbiar de oficio con oblig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filtro qu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ostenibilidad manda sobre el gusto. El ingreso actual paga las cuentas, así que la jardinería se prueba en fines de semana y no como renu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mbiar de oficio con oblig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dos meses atiende tres jardines pequeños los sábados. Anota horas, costos de herramientas y lo que los clientes piden. Al mismo tiempo, toma un curso corto de p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mbiar de oficio con oblig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criterio d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l segundo mes decide con un número escrito: si la jardinería cubre al menos el costo de las herramientas y deja un excedente, reduce horas de oficina; si no, mantiene la práctica como ingreso complem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sostenibilidad con el horario y los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ibro insiste en el gusto y la aptitud, y advierte contra la imitación. La sostenibilidad —horario, costos, obligaciones— es el filtro que la lección añade para que la elección no dependa solo del entusia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La sostenibilidad es el cuarto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8]]></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Falta la demanda y la sostenibilidad: que alguien pague y que el ingreso alcance mientras se aprende. La lección pide una prueba pequeña y un ingreso de transición, no una renuncia basada en el gu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ejemplo de la jardin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8]]></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ptitud · soste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ptitud y sostenibilidad: el gusto sin aptitud se queda en afición; la aptitud sin demanda se queda en ejercicio; y sin sostenibilidad el oficio no paga las cuentas mientras s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cuatro fil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8]]></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usto → Sostener la práctica sei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titud → Trabajos entregados o clientes repe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manda → Una venta o una lista d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stenibilidad → Cuentas y agend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iltro tiene una evidencia distinta y ninguna se sustituye por otra. El gusto se prueba con el tiempo; la aptitud, con resultados; la demanda, con dinero; la sostenibilidad, con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8]]></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res clientes volvieron a contratar el servicio → Ap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e imagino triunfando en ese oficio → Solo entusia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vecino me pidió que le arreglara algo sin que yo ofreciera → Ap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i un video y me pareció fácil → Solo entusia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tregué cinco encargos con buena respuesta → Ap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i familia dice que se me daría bien → Solo entusia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ptitud deja rastro en otras personas: clientes que vuelven, encargos que llegan, trabajos entregados. El entusiasmo es una hipótesis y necesit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8]]></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s dos opciones → Reunir evidencia de cada filtro → Comparar con el día promedio → Elegir uno para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pciones, evidencia, comparación y prueba. Comparar antes de reunir evidencia lleva a elegir por la impresión del momento; probar antes de comparar multiplica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gusto a la prueba de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8]]></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un oficio paga bien, conviene elegirlo aunque no se sep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el precio con el criterio: un oficio bien pagado que no sabes hacer requiere aprendizaje y puede no ser sostenible. Las otras cuatro describen los filtros y la advertencia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8]]></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 hora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ce menos cuatro de formación y tres de contacto dejan cinco horas de producción. La cuenta muestra que probar un oficio es una decisión de tiempo y no solo de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5: «dispone de doce horas semanales para probar un oficio, dedica cuatro a formación y tres a contactar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8]]></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dos oficios, llena la tabla de cuatro filtros con evidencia y elige uno para probar dos semanas. Anota qué observarás y qué resultado te haría cambiar de o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elegir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elegir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ide el capítulo t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egir un oficio conforme a los talentos y al entorno, no solo por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ndiciones da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Gusto, aptitud y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iltro aña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ostenibilidad: horario, costos y oblig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nfirma la de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venta, una lista de espera o un cliente que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dura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semanas, para producir información sin comprometer el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8]]></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732" r:id="rId1"/>
    <p:sldLayoutId id="2482528733" r:id="rId2"/>
    <p:sldLayoutId id="2482528734" r:id="rId3"/>
    <p:sldLayoutId id="248252873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2ba08578f3ce9b7779c38fe8dda6221066f030a0a8ab7851.jpg"/>
  <Relationship Id="rId3" Type="http://schemas.openxmlformats.org/officeDocument/2006/relationships/hyperlink" Target="https://atraccion.lumbre.lat/object/atr-ric-r01-oa08"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hyperlink" Target="https://atraccion.lumbre.lat/object/atr-ric-r01-oa08" TargetMode="External"/>
  <Relationship Id="rId4" Type="http://schemas.openxmlformats.org/officeDocument/2006/relationships/hyperlink" Target="https://atraccion.lumbre.lat/object/atr-ric-r01-oa08"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hyperlink" Target="https://atraccion.lumbre.lat/object/atr-ric-r01-oa08" TargetMode="External"/>
  <Relationship Id="rId4" Type="http://schemas.openxmlformats.org/officeDocument/2006/relationships/hyperlink" Target="https://atraccion.lumbre.lat/object/atr-ric-r01-oa08"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hyperlink" Target="https://atraccion.lumbre.lat/object/atr-ric-r01-oa08" TargetMode="External"/>
  <Relationship Id="rId4" Type="http://schemas.openxmlformats.org/officeDocument/2006/relationships/hyperlink" Target="https://atraccion.lumbre.lat/object/atr-ric-r01-oa08"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hyperlink" Target="https://atraccion.lumbre.lat/object/atr-ric-r01-oa08"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hyperlink" Target="https://www.gutenberg.org/" TargetMode="External"/>
  <Relationship Id="rId4" Type="http://schemas.openxmlformats.org/officeDocument/2006/relationships/hyperlink" Target="https://www.archive.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8"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eg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i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rrec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1-oa08"/>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los criterios de Wattles para elegir oficio a dos opciones reales y justificar cuál encaja mejor con tus recurs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trece del libro pide elegir el negocio u oficio que corresponda a tus talentos y a tu entorno, y no solo al dinero. La recomendación tiene una parte que resiste —trabajar en algo que se sabe hacer y se puede sostener rinde más— y una parte que ignora obligaciones, demanda y capital. Esta lección convierte la idea en cuatro filtros con evidencia, compara dos opciones reales y elige una para probarla durante dos seman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oficio · trabajo · elección · demanda · aptitud · sostenibilidad · deci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trece del libro se titula Entrar en el negocio y su recomendación central es elegir una ocupación que corresponda a tus talentos y a tu entorno. Wattles pide no escoger un trabajo solo por el dinero, no imitar el negocio de otro sin aptitud y hacer lo que se sabe hacer en el lugar donde se está. Es una idea razonable y, leída al pie de la letra, incomple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resiste es la del ajuste entre persona y oficio: quien trabaja en algo que entiende y puede sostener rinde más y se desgasta menos. La parte que falta es todo lo demás: la demanda del mercado, el capital para empezar, las obligaciones familiares y el tiempo de transición. El libro escribe para un hombre con margen de elección; muchas personas no lo tien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l de estas dos opciones encaja con lo que hago bien, con lo que alguien paga hoy y con lo que puedo sostener sin romper mi vida? La respuesta se escribe con evidencia y se prueba en pequeñ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insiste en tres condiciones. La primera es el gusto: elegir un trabajo que se pueda hacer con gusto y no solo por necesidad, porque el desagrado sostenido termina en mal trabajo. La segunda es la aptitud: dedicarse a lo que se sabe hacer, porque ahí se puede ofrecer calidad. La tercera es el entorno: trabajar donde se está, con la gente que se conoce, sin esperar el lugar perfec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también advierte contra la imitación. Copiar el negocio de otro que prospera, sin tener su habilidad ni su clientela, es una forma de elegir por imitación y no por criterio. Y advierte contra la idea de que el dinero justifica cualquier ocupación: quien pasa la vida en un trabajo que detesta, según el libro, no está en el camino de la riqueza aunque gane bi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el libro no dice es igual de importante. No dice cómo pagar la renta mientras se elige, cómo evaluar si hay demanda, qué hacer si el gusto no tiene mercado o cómo negociar con una familia que depende del ingreso. Tampoco considera que muchas personas no pueden elegir: aceptan lo que hay. Leerlo con honestidad exige nombrar ese límite en lugar de convertirlo en cul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uatro filt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usto es el primer filtro y el más fácil de confundir con una afición. La pregunta útil no es si te gusta la idea del oficio, sino si lo harías sin que nadie te vigile durante seis meses. Un oficio tiene partes tediosas: facturar, limpiar, responder mensajes. El gusto real incluye esas partes, no solo la parte visibl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ptitud se confirma con resultados, no con diplomas. Trabajos entregados, clientes que vuelven, personas que piden ayuda sin que se les ofrezca. Si no hay evidencia, la aptitud es una hipótesis y conviene tratarla como tal: se prueba en pequeño antes de apostar el ingre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uatro filt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olumna: sin una evidencia concreta, cada filtro se responde con una opinión sobre uno mism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cuatro-filtr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uatro filtr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manda es el filtro que el libro trata de lado. La pregunta es si alguien paga hoy por eso, en el lugar donde estás y con el precio que necesitas. Una lista de espera, una venta repetida o un cliente que pregunta cuándo vuelves son evidencia; los cumplidos no lo son. La sostenibilidad es el cuarto filtro: horario, costos, desplazamientos y salud. Un oficio que paga bien y consume todo el día no es una elección, es un intercamb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uatro filtr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filtros no se responden con una sola conversación. Se responden con evidencia acumulada: meses de práctica, ventas pequeñas, cuentas claras. La decisión se toma cuando hay suficiente evidencia para comparar dos opciones, no cuando una de ellas ya se volvió urge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mparan dos op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se hace en una hoja con dos columnas y cuatro filas, una por filtro. En cada celda se escribe la evidencia disponible y una escala simple: sin evidencia, evidencia débil, evidencia suficiente. El ejercicio sirve para descubrir qué opción se está eligiendo por entusiasmo y cuál por dat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mparan dos op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caja distingue una decisión de una fantasía. Dos semanas alcanzan para saber si alguien responde y no para saber si te harás ric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gusto-prueb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mparan dos op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es comparar el mejor día de una opción con el peor de la otra. La repostería se compara imaginando el domingo de ventas, y el taller se compara imaginando el lunes de trámites. Una comparación honesta usa el día promedio de cada opción y cuenta las partes tediosas de las d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mparan dos op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arto peldaño es el que el libro deja fuera y el que decide si el oficio paga la renta mientras aprend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oficio-encaj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mparan dos op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dos semanas no es una apuesta: es una conversación con alguien que ya hace el oficio, un encargo pequeño o una semana de práctica supervisada. Su objetivo es producir información sobre la brecha entre lo que imaginabas y lo que ocurre. Si la brecha es grande, se ajusta la opción; si es pequeña, se amplía la prueb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mparan dos op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libro no resuelv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egir por gusto y aptitud no garantiza que el oficio pague las cuentas. Hay oficios nobles sin demanda y oficios rentables que desgastan. La decisión honesta incluye el ingreso de transición, las obligaciones y el tiempo de aprendizaje. Ninguna frase sobre el propósito sustituye ese cálculo.]]></a:t>
            </a:r>
          </a:p>
        </p:txBody>
      </p:sp>
      <p:sp>
        <p:nvSpPr>
          <p:cNvPr id="11"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antidades y los casos de los ejemplos son ficticios y sirven para mostrar el cálcu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El primero compara dos opciones con los cuatro filtros; el segundo muestra una transición con obligaciones económicas y poco marg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taller de bicicletas o cafeterí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s opcion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sabe reparar bicicletas desde joven y disfruta la cocina. Compara abrir un taller o una cafetería pequeña en su colon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taller de bicicletas o cafeterí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evidenc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aller: diez amigos le piden reparaciones al año, tiene herramientas y un espacio. En la cafetería: cocina para su familia, no ha vendido nunca y no tiene local. El gusto está en las dos; la aptitud comprobada, solo en u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taller de bicicletas o cafeterí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man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onia tiene ciclistas y no tiene taller en un radio de diez calles; hay cuatro cafeterías. La evidencia de demanda es asimétrica y conviene verificarla antes de decid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taller de bicicletas o cafeterí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el taller para la prueba de dos semanas: arregla cinco bicicletas cobrando precio de mercado y anota tiempos y respuesta. La cafetería queda como segunda opción, no como descar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ambiar de oficio con obligacion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de cuarenta años trabaja en administración y quiere dedicarse a la jardinería. Tiene dos hijos y una hipoteca; no puede quedarse sin ingre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ambiar de oficio con obligacion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filtro que man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ostenibilidad manda sobre el gusto. El ingreso actual paga las cuentas, así que la jardinería se prueba en fines de semana y no como renunc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ambiar de oficio con obligacion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dos meses atiende tres jardines pequeños los sábados. Anota horas, costos de herramientas y lo que los clientes piden. Al mismo tiempo, toma un curso corto de po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ambiar de oficio con obligacion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riterio de p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l segundo mes decide con un número escrito: si la jardinería cubre al menos el costo de las herramientas y deja un excedente, reduce horas de oficina; si no, mantiene la práctica como ingreso complementar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dos oficios que estés considerando y llena la tabla de cuatro filtros con la evidencia que tengas. Después elige uno para una prueba de dos semanas y define qué observarás: personas contactadas, respuestas, tiempo invertido y cos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ra practicar el cálculo: una persona dispone de doce horas semanales para probar un oficio, dedica cuatro a formación y tres a contactar clientes; el resto lo reserva para producir. Le quedan cinco horas de producción. Si en dos semanas no obtiene ninguna conversación con un cliente potencial, el problema puede ser el segmento o el mensaje, no el oficio. En la siguiente lección pasamos a la segunda ruta: leer el libro capítulo a capítu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filtros añade la lección a los criterios del libr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gusto por el ofici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ptitud demostrada con resultado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sostenibilidad con el horario y los costo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imitación de un negocio exito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lección, si un oficio gusta y se hace bien, ya se puede renunciar al empleo actu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cuatro filtros para elegir oficio son gusto, ___, demanda y 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iltro con la evidencia que lo confirm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us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ptitu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man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stenibilidad]]></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rabajos entregados o clientes repetid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venta o una lista de espe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entas y agenda del m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stener la práctica seis me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según confirme aptitud o solo entusiasm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titud]]></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entusiasm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res clientes volvieron a contratar el servici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 imagino triunfando en ese ofici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vecino me pidió que le arreglara algo sin que yo ofrecier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i un video y me pareció fáci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tregué cinco encargos con buena respues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i familia dice que se me daría bien]]></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omparación de dos ofici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o para la prueb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s dos opcion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con el día promedi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unir evidencia de cada filtr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ller enseñó a elegir oficio con estas frase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gusto sin aptitud se queda en afició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 oficio paga bien, conviene elegirlo aunque no se sepa hacer.]]></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emanda se confirma con una venta o una lista de esper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piar un negocio exitoso es una forma de elegir por imitación.]]></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sostenibilidad incluye horario, costos y obligacion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una persona dispone de 12 horas semanales, dedica 4 a formación y 3 a contactar clientes. ¿Cuántas horas le quedan para producir?]]></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dos oficios, llena la tabla de cuatro filtros con evidencia y elige uno para probar dos semanas. Anota qué observarás y qué resultado te haría cambiar de opción.]]></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celda queda vacía, no la rellenes con una suposición: escribe sin evidencia y busca la forma de obtenerla en la prueba. La decisión se toma con lo que hay, pero se sabe qué falta.]]></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elegir of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er la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t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s que la demuest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paga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 costos y oblig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semanas de contact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piar sin aptitud ni client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elegir ofic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1-oa08"/>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ruta d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ide el capítulo tre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ruta d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egir un oficio conforme a los talentos y al entorno, no solo por dine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ruta d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ndiciones da el libr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ruta d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Gusto, aptitud y entorn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ruta d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iltro añade la lec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ruta d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ostenibilidad: horario, costos y obligacion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ruta d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nfirma la deman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ruta d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venta, una lista de espera o un cliente que vuelv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ruta d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dura la prueb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ruta d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semanas, para producir información sin comprometer el ingre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recoge la recomendación del capítulo trece y la contrasta con condiciones que el libro no trata: demanda, capital y obligaciones. No se afirma que elegir por gusto asegure el ingreso. Las dos fuentes permiten consultar el texto original y un estudio clásico sobre elección ocupacional y salarios, presentado como marco general y no como receta.]]></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el capítulo sobre entrar en el negocio, donde el autor pide elegir según los talentos y el entorn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rchive.org/"/>
              </a:rPr>
              <a:t><![CDATA[Internet Archiv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Principles of Economics Alfred Marshall»: un clásico en dominio público sobre oferta, demanda y elección de ocupación, útil para contrastar los filtr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cuatro filtros con evidencia y una forma de comparar dos oficios sin confundir el mejor día de uno con el peor del otro. También sabes qué parte del capítulo trece no resuelve: la demanda, el capital y las obligaciones. Lo siguiente es leer el libro entero con método, capítulo a capítulo, para quedarte con lo que sirve y descartar lo que n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8"/>
              </a:rPr>
              <a:t><![CDATA[Elegir el oficio corr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7-num]]></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comparaste dos oficios con evidencia y tienes una prueba de dos semanas. Siguiente ruta: leer a Wattles capítulo a capítul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cuatro filtros y a la cascada del oficio que encaja. Casi siempre el fallo está en responder el gusto con entusiasmo y la demanda con suposicion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2026-11-01T05:54:19Z</dcterms:created>
  <dcterms:modified xsi:type="dcterms:W3CDTF">2026-11-01T05:54:19Z</dcterms:modified>
  <dc:title>Elegir el oficio correcto</dc:title>
  <dc:description>Presentación editable del OA «Elegir el oficio correcto». Enlace: https://atraccion.lumbre.lat/object/atr-ric-r01-oa08</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