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 plan de lectu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preguntas que se llevan»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registro y sus límit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inta minu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tiene treinta minutos al día, cinco días por semana. Son ciento cincuenta minutos semanales, suficientes para tres o cuatro capítulos breves y una nota por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inta minu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la misma hora y el mismo lugar. Lunes y martes lee dos capítulos y anota; miércoles lee uno y escribe el resumen del bloque; jueves prueba algo pequeño; viernes repasa las notas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inta minu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ta lleva fecha y una marca: entendido, dudoso o pendiente de contraste. Al final de la semana cuenta cuántos capítulos quedaron en dudoso, no cuántos le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inta minu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una semana no alcanza, mueve la fecha y no acumules culpa. El plan se evalúa por las notas producidas, no por los días cumpl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lub de lectura de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os personas acuerdan leer un bloque por semana y reunirse el sábado para comentarlo. Cada una lleva sus notas y una pregunta que no pudo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lub de lectura de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leva el resumen del bloque y la otra busca una fuente externa que contraste una afirmación. El rol se alterna cada semana para que nadie se quede con la parte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lub de lectura de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inta minutos: diez para resumir, diez para discutir la parte que cuesta creer y diez para elegir una prueba que cada una hará durant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lub de lectura de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ocumento compartido con una fila por capítulo y las tres columnas. Al final del libro, la última reunión revisa qué notas siguen en pie y cuáles cambi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vertir la lectura en una búsqueda con respuest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convierte el capítulo en una respuesta posible y permite notar lo que el texto no responde. No sustituye el registro: lo alimenta. Memorizar títulos no produce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pregunta se escribe antes de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ción pide tres líneas: qué dice, qué cuesta creer y qué se puede probar. Una nota extensa suele ser una copia; una breve obliga a decidir qué se entendió. La extensión no mide l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Una nota útil ocupa tres líneas y no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eer ·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reer y probar: la primera columna resume, la segunda examina y la tercera produce una acción. Sin la segunda, la lectura se vuelve adhesión; sin la tercera, se queda en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ítulos 1 a 4 → ¿Cuáles son las premisas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ítulos 5 a 8 → ¿Qué papel juega 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ítulos 9 a 12 → ¿Cómo se pasa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ítulos 13 a 16 → ¿Qué exige el oficio y qué advi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bloques siguen la estructura del libro: premisas, pensamiento, acción y oficio. La semana cinco se reserva para el resumen y el balance de lo que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pítulo 7 pide gratitud; no distingue gratitud de conformidad → No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te capítulo es buenísimo → Solo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pítulo 12 pide eficiencia; el ejemplo del retrabajo no aparece → No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encantó, muy inspirador → Solo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pítulo 4 exige imagen definida; no dice cómo medirla → No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entendí nada, pero sigue → Solo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nota útil nombra lo que el capítulo afirma y lo que falta; se puede revisar y discutir. Una impresión describe el efecto que produjo, no el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pregunta → Leer el capítulo con la pregunta → Anotar la conclusión en tres líneas → Probar alg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gunta, lectura, nota y prueba. La pregunta va primero para que la lectura busque algo; la prueba va al final porque necesita una conclusión que la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qué haces con cada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libro se lee rápido, ya se en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terminar con comprender y la cuarta convierte un calendario en una promesa. Las otras tres describen el método y el uso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0 minut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inta minutos por cinco días son ciento cincuenta minutos semanales. Si separa veinte para el repaso, quedan ciento treinta para leer, poco más de siete minutos por cada uno de los diecisiete capít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tiene treinta minutos al día, cinco día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plan de cinco semanas con fechas, capítulos, pregunta por bloque y el lugar del registro. Añade una línea con lo que harás si una semana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lan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lan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capítulos tiene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ecisiete, breves; el plan los reparte en cinc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eguntas fijas se lle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afirma, en qué se apoya y qué puedo us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ribe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leer, para que la lectura busqu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lumnas tien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dice, qué cuesta creer y qué puedo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útil a un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lo que el capítulo afirma y lo que falt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36" r:id="rId1"/>
    <p:sldLayoutId id="2482531137" r:id="rId2"/>
    <p:sldLayoutId id="2482531138" r:id="rId3"/>
    <p:sldLayoutId id="24825311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a021889a309fdee96d05bd5da1e412d60e489f9b4c0d4b11.jpg"/>
  <Relationship Id="rId3" Type="http://schemas.openxmlformats.org/officeDocument/2006/relationships/hyperlink" Target="https://atraccion.lumbre.lat/object/atr-ric-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hyperlink" Target="https://atraccion.lumbre.lat/object/atr-ric-r02-oa01" TargetMode="External"/>
  <Relationship Id="rId4" Type="http://schemas.openxmlformats.org/officeDocument/2006/relationships/hyperlink" Target="https://atraccion.lumbre.lat/object/atr-ric-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hyperlink" Target="https://atraccion.lumbre.lat/object/atr-ric-r02-oa01" TargetMode="External"/>
  <Relationship Id="rId4" Type="http://schemas.openxmlformats.org/officeDocument/2006/relationships/hyperlink" Target="https://atraccion.lumbre.lat/object/atr-ric-r02-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hyperlink" Target="https://atraccion.lumbre.lat/object/atr-ric-r02-oa01" TargetMode="External"/>
  <Relationship Id="rId4" Type="http://schemas.openxmlformats.org/officeDocument/2006/relationships/hyperlink" Target="https://atraccion.lumbre.lat/object/atr-ric-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hyperlink" Target="https://atraccion.lumbre.lat/object/atr-ric-r02-oa01"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1"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att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ítu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ítu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eñar un plan de lectura del libro con fechas, preguntas por capítulo y un registro de conclusione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plan de lectura del libro con fechas, preguntas por capítulo y un registro de conclus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iene diecisiete capítulos cortos y se lee en una tarde; entenderlo lleva más. Leerlo de corrido deja impresiones; leerlo con una pregunta por capítulo y un registro deja criterio. Esta lección propone un plan de cinco semanas, enseña a escribir notas que sirvan y distingue la lectura que admira de la que examina. El producto es un calendario con fechas, preguntas y un cuaderno de conclusion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lectura · método · planificación · registro · crítica · libro · estud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encia de hacerse rico tiene diecisiete capítulos breves y se lee en una tarde. Esa facilidad es una trampa: el libro se termina rápido y se recuerda como una impresión general, casi siempre la misma —pensamiento positivo, riqueza, oportunidad— sin que nadie pueda decir qué dice cada capítulo ni dónde está la parte que no se sost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28670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lo con método cambia el resultado. Un plan de cinco semanas, con una pregunta por bloque y un registro de conclusiones, produce un mapa del libro: qué afirma, en qué se apoya, qué se puede usar y qué se descarta. El plan no es una obligación ni un curso: es una plantilla que se ajusta al tiempo disponible.]]></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egunta llevo a cada capítulo y dónde anoto la respuesta? Sin pregunta, la lectura se convierte en consumo; sin registro, en olv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 plan de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resuelve tres problemas concretos. El primero es la dispersión: sin fechas, el libro se lee en ráfagas y se abandona. El segundo es la memoria: sin notas, solo queda la impresión. El tercero es la credulidad: sin preguntas, se acepta o se rechaza el libro en bloque, sin distinguir sus cap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que propone esta lección reparte los capítulos en cuatro bloques y deja una semana para el repaso. La división sigue la estructura del libro: premisas, pensamiento, acción y oficio. No es la única posible y no requiere una edición en particular; si tu edición numera distinto, conserva los bloq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 plan de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rítica no es desconfianza sistemática. Es la disposición a distinguir lo que el texto afirma de lo que uno desearía que afirmara. Wattles mezcla consejo práctico, metafísica y observación de su época, y cada capa merece un trato distinto: la primera se prueba, la segunda se identifica y la tercera se contra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eguntas que se llev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reguntas fijas para cada capítulo. La primera: ¿qué afirma exactamente? No qué sugiere ni qué se recuerda, sino qué dice. La segunda: ¿en qué se apoya? Puede ser una observación, un argumento o una premisa que se acepta sin prueba. La tercera: ¿qué parte puedo usar esta semana? Si no hay respuesta, el capítulo se archiva como documento de épo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eguntas que se llev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preguntas fijas se añade una por bloque. En las premisas, la pregunta es qué supone el autor sobre la naturaleza y la sociedad. En el pensamiento, qué papel le asigna a la atención y a la gratitud. En la acción, cómo se pasa de la idea al acto. En el oficio, qué exige y qué advier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eguntas que se llev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edición tiene otra división de capítulos, ajusta los números y conserva los bloques: premisas, pensamiento, acción y ofic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lan-cinco-seman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eguntas que se llev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se escribe antes de leer. Ese detalle parece menor y cambia la lectura: el texto deja de ser una sucesión de frases y se convierte en una respuesta posible. Si el capítulo no responde la pregunta, eso también es un hallazgo y se anot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estar de acuerdo para entender. De hecho, la lectura que solo busca confirmación encuentra lo que ya sabía. La que busca la afirmación exacta suele encontrar matices que ni el entusiasta ni el detractor mencionan: condiciones, excepciones y advertencias que el autor escribió y que la versión popular del libro bo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iene tres columnas: qué dice el capítulo en una frase, qué me cuesta creer y qué puedo probar. La primera obliga a resumir; la segunda obliga a pensar; la tercera produce una acción. Una nota útil ocupa tres líneas y no una pág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que distingue estudiar de subrayar. Una frase escrita con tus palabras obliga a decidir qué entendis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lectura-pas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de nota útil: en el capítulo sobre la gratitud, el autor pide agradecer lo que se tiene. La nota no dice interesante, dice: pide gratitud; no distingue gratitud de conformidad; probar una semana anotando lo que funciona antes de opinar. Esa nota se puede revisar y discutir; la palabra interesante, 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eldaño no siempre es posible con un libro de 1910. Cuando no lo es, se escribe por qué, y esa nota también enseñ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lectura-criter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iene límites que conviene decir. No garantiza comprensión, no sustituye una edición anotada y no convierte a nadie en experto. Tampoco es neutral: elegir qué preguntar ya es una interpretación. El valor del registro está en que esas interpretaciones quedan escritas y se pueden corregir.]]></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pla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lendario no lee por ti ni asegura que entiendas. Si una semana se pierde, se ajusta la fecha y se sigue; si el plan se vuelve una deuda, deja de servir. La lectura tiene que caber en la vida que tienes, no en la que te gustaría te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y sus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un plan individual con treinta minutos diarios; el segundo, un club de lectura de dos personas con una reunión sema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treinta minutos al dí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iemp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tiene treinta minutos al día, cinco días por semana. Son ciento cincuenta minutos semanales, suficientes para tres o cuatro capítulos breves y una nota por capítu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treinta minutos al dí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lendari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la misma hora y el mismo lugar. Lunes y martes lee dos capítulos y anota; miércoles lee uno y escribe el resumen del bloque; jueves prueba algo pequeño; viernes repasa las notas y ajus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treinta minutos al dí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gistr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ta lleva fecha y una marca: entendido, dudoso o pendiente de contraste. Al final de la semana cuenta cuántos capítulos quedaron en dudoso, no cuántos ley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treinta minutos al dí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semana no alcanza, mueve la fecha y no acumules culpa. El plan se evalúa por las notas producidas, no por los días cumplid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lub de lectura de dos person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cuer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os personas acuerdan leer un bloque por semana y reunirse el sábado para comentarlo. Cada una lleva sus notas y una pregunta que no pudo respo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lub de lectura de dos person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ro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leva el resumen del bloque y la otra busca una fuente externa que contraste una afirmación. El rol se alterna cada semana para que nadie se quede con la parte cómo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lub de lectura de dos person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un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inta minutos: diez para resumir, diez para discutir la parte que cuesta creer y diez para elegir una prueba que cada una hará durante la se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lub de lectura de dos person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 comú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cumento compartido con una fila por capítulo y las tres columnas. Al final del libro, la última reunión revisa qué notas siguen en pie y cuáles cambiar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 tu plan de cinco semanas con fechas reales, los capítulos de cada bloque, la pregunta que llevarás y el lugar donde anotarás. Elige un formato que uses: cuaderno, documento o tarjetas. Lo importante es que la nota quede en el mismo sitio todas las seman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a persona lee treinta minutos al día durante cinco días y quiere terminar los diecisiete capítulos en cinco semanas. Tiene ciento cincuenta minutos por semana. Si dedica veinte minutos al repaso, le quedan ciento treinta para leer, poco más de siete minutos por capítulo. La cuenta muestra que el plan es posible y que el repaso no es un lujo. En la siguiente lección veremos qué dice el libro sobre el dinero y la ética, uno de los bloques que más discusión produ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de la pregunta escrita antes de le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morizar el título del capítul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la lectura en una búsqueda con respuesta posibl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mostrar que se leyó el libro comple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el registro de conclusio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nota útil puede ocupar una página entera si resume todos los argumentos del capítu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de lectura tiene tres columnas: qué dice, qué me cuesta ___ y qué puedo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de lectura con su pregunta centr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pítulos 1 a 4]]></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pítulos 5 a 8]]></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ítulos 9 a 12]]></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pítulos 13 a 16]]></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apel juega el pensami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ómo se pasa a la ac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exige el oficio y qué advier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les son las premisas del lib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nota según sea útil o solo una impre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ta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impres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pítulo 7 pide gratitud; no distingue gratitud de conformidad]]></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e capítulo es buenísim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ítulo 12 pide eficiencia; el ejemplo del retrabajo no aparec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encantó, muy inspirad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pítulo 4 exige imagen definida; no dice cómo medir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entendí nada, pero sigu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 que haces con cada capítul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bar algo pequeñ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pregun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conclusión en tres líne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er el capítulo con la pregun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ub de lectura escribió estas regla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egunta se escribe antes de leer el capítul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libro se lee rápido, ya se entendió.]]></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nota útil distingue lo que el capítulo afirma de lo que falt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lan garantiza que la persona se vuelva experta en el libr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se revisa y se puede correg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a persona lee 30 minutos al día durante 5 días. ¿Cuántos minutos de lectura tiene la seman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plan de cinco semanas con fechas, capítulos, pregunta por bloque y el lugar del registro. Añade una línea con lo que harás si una semana se pierde.]]></a:t>
            </a:r>
          </a:p>
        </p:txBody>
      </p:sp>
      <p:sp>
        <p:nvSpPr>
          <p:cNvPr id="9" name=""/>
          <p:cNvSpPr txBox="1"/>
          <p:nvPr/>
        </p:nvSpPr>
        <p:spPr>
          <a:xfrm>
            <a:off x="514350" y="2695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lan no cabe en tu agenda real, recorta capítulos por semana antes de recortar el repaso. Un plan que no se puede cumplir no es ambicioso: es decorativo.]]></a:t>
            </a:r>
          </a:p>
        </p:txBody>
      </p:sp>
      <p:sp>
        <p:nvSpPr>
          <p:cNvPr id="10" name=""/>
          <p:cNvSpPr txBox="1"/>
          <p:nvPr/>
        </p:nvSpPr>
        <p:spPr>
          <a:xfrm>
            <a:off x="514350" y="3714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lan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junto de capítulos con un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firma el capí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línea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onde se acumulan las no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externa que examina una 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para revisar l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lan de lectu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1"/>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capítulos tiene el lib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ecisiete, breves; el plan los reparte en cinco seman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eguntas fijas se llev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afirma, en qué se apoya y qué puedo usar esta sem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ribe la pregun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eer, para que la lectura busque alg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lumnas tiene el regist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dice, qué cuesta creer y qué puedo prob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útil a una no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de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lo que el capítulo afirma y lo que falta, con fec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lectura se presenta como una propuesta y no como un método validado; la lección no atribuye al libro una estructura que no tiene ni promete comprensión por cumplir un calendario. Las dos fuentes permiten consultar el texto original y una edición de época en dominio público, útil para verificar capítulos y variantes.]]></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texto completo, con los diecisiete capítulos que sirven de base al plan.]]></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1910»: ediciones y escaneos de época para comparar capítulos y numer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plan de cinco semanas con fechas, una pregunta por bloque y un registro de tres columnas. También sabes que el calendario no lee por ti y que una nota útil nombra lo que el capítulo afirma y lo que falta. Lo siguiente es el contenido que más discusión produce: la ética del dinero en el libro y lo que hoy sigue siendo exigib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1"/>
              </a:rPr>
              <a:t><![CDATA[Leer a Wattles capítulo a capít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7-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plan, preguntas y registro para leer el libro completo. Siguiente lección: dinero y ética.]]></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plan de cinco semanas y a la cascada de la lectura al criterio. Casi siempre el fallo está en leer sin pregunta o en anotar impresiones en lugar de afirmac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2026-11-01T06:34:23Z</dcterms:created>
  <dcterms:modified xsi:type="dcterms:W3CDTF">2026-11-01T06:34:23Z</dcterms:modified>
  <dc:title>Leer a Wattles capítulo a capítulo</dc:title>
  <dc:description>Presentación editable del OA «Leer a Wattles capítulo a capítulo». Enlace: https://atraccion.lumbre.lat/object/atr-ric-r02-oa01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