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insiste el libr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insiste el libr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diferencia con la caridad»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pruebas para decidi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ncargo que daña a un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diseñador recibe la propuesta de copiar el catálogo de un competidor para una tienda nueva. El cliente paga bien y está de acuerdo; las dos partes ga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ncargo que daña a un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dos primeras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sentimiento existe y la ganancia mutua también. Si el análisis se detuviera ahí, el trato sería acep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ncargo que daña a un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ercer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mpetidor no está en la mesa y pierde el trabajo de diseño. Además, copiar el catálogo puede infringir derechos. El daño a un tercero cambi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ncargo que daña a un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iseñador propone un catálogo propio con las mismas categorías y un precio similar. Conserva al cliente, no daña al tercero y el resultado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de menos po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cobra 900 por un servicio, gasta 300 en materiales y dedica 6 horas. Le quedan 600 por el trabajo, es decir, 100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de menos po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le dice que el precio es alto y que otra persona le cobra menos. La persona baja el precio a 650 sin cambiar el alcance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de menos po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650, después de 300 de materiales, quedan 350 para 6 horas: menos de 60 por hora. El servicio sigue siendo el mismo y ahora no cubre el tiempo ni el desg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de menos po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bajar el precio, reduce el alcance: entrega una versión más simple por 650 y explica qué incluye cada opción. La clienta decide con información y el trabaj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ay que considerar a quienes no participan en el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de terceros mira a quien no está en la mesa y puede salir dañado. El libro no la desarrolla; la lección la añade porque muchas decisiones de trabajo afectan a proveedores, trabajadores o vec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alguien que no está en la mesa puede salir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idad responde a situaciones donde el intercambio no es posible, como una enfermedad o un desastre. No es inferior: es otra lógica. El error es confundirla con el negocio o usarla para evitar pagar un precio j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es otra forma, con otra ló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tua ·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tua y terceros: las dos partes deben quedar mejor y nadie fuera de la mesa debe salir dañado. El consentimiento informado es la primera condición y no la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entimiento → ¿La otra parte acepta con información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nancia mutua → ¿Las dos partes quedan mejor qu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rceros → ¿Alguien que no participa sale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 ¿Lo que se paga corresponde al valor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imeras pruebas vienen de la tabla; la cuarta conecta la ética con el precio. Un trato puede ser consentido y aun así tener un precio que no corresponde a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piar el catálogo de un competidor →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tratar con contrato y salario acordado →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xigir a un proveedor un precio que no cubre su costo →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gar a tiempo lo que se acordó →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ender datos de clientes sin avisar →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visar al cliente de un riesgo del producto →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 terceros mira el efecto fuera de la mesa: competidores, proveedores, trabajadores y clientes. Lo que pasa respeta a quienes no participan directamente en l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bar el consentimiento informado → Revisar si las dos partes ganan → Mirar el efecto en terceros → Escribir el ajuste o la re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sentimiento, ganancia mutua, terceros y ajuste. El orden va de la relación más cercana a la más lejana, y termina en una decis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valor entregado a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firma, el trato ya es 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reduce la ética al contrato y la cuarta confunde precio bajo con generosidad. Las otras tres describen el consentimiento informado, el daño a terceros y el lugar de la c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0 por hora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vecientos menos trescientos de materiales dejan seiscientos para seis horas: cien por hora. Si el precio baja a seiscientos cincuenta, quedan trescientos cincuenta para las mismas sei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cobra 900 por un servicio, gasta 300 en materiales y dedica 6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decisión de trabajo y responde las tres pruebas con evidencia. Si una falla, anota el ajuste que harías y el costo de hacerlo. Si las tres pasan, anota qué evidencia lo de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ética del inter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ética del inter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oduce riqueza según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intercambio de valor, no por desp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impresión de a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 a la otra parte mejor de lo que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ruebas propon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entimiento informado, ganancia mutua y terc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la caridad del inter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ridad cubre una urgencia sin contrapr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ímite tiene la étic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pone margen de elección e información simét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2-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2036" r:id="rId1"/>
    <p:sldLayoutId id="2482532037" r:id="rId2"/>
    <p:sldLayoutId id="2482532038" r:id="rId3"/>
    <p:sldLayoutId id="24825320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cf7e7a81d865a55cf04d4f0702db3e1835d98be93254a981.jpg"/>
  <Relationship Id="rId3" Type="http://schemas.openxmlformats.org/officeDocument/2006/relationships/hyperlink" Target="https://atraccion.lumbre.lat/object/atr-ric-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hyperlink" Target="https://atraccion.lumbre.lat/object/atr-ric-r02-oa02" TargetMode="External"/>
  <Relationship Id="rId4" Type="http://schemas.openxmlformats.org/officeDocument/2006/relationships/hyperlink" Target="https://atraccion.lumbre.lat/object/atr-ric-r02-oa02"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hyperlink" Target="https://atraccion.lumbre.lat/object/atr-ric-r02-oa02" TargetMode="External"/>
  <Relationship Id="rId4" Type="http://schemas.openxmlformats.org/officeDocument/2006/relationships/hyperlink" Target="https://atraccion.lumbre.lat/object/atr-ric-r02-oa02"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hyperlink" Target="https://atraccion.lumbre.lat/object/atr-ric-r02-oa02" TargetMode="External"/>
  <Relationship Id="rId4" Type="http://schemas.openxmlformats.org/officeDocument/2006/relationships/hyperlink" Target="https://atraccion.lumbre.lat/object/atr-ric-r02-oa02"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hyperlink" Target="https://atraccion.lumbre.lat/object/atr-ric-r02-oa02"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hyperlink" Target="https://www.gutenberg.org/" TargetMode="External"/>
  <Relationship Id="rId4" Type="http://schemas.openxmlformats.org/officeDocument/2006/relationships/hyperlink" Target="https://www.archive.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2-oa02"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b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sis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a ética económica de Wattles, distinguirla de la caridad y aplicarla a una decisión de trabajo concr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insiste en que la riqueza se produce por intercambio y no por despojo, y en que cada trato debe dejar a la otra parte mejor de lo que estaba. Es una ética exigente y también incompleta: no cubre la información asimétrica, el daño a terceros ni las situaciones donde no hay nada que intercambiar. Esta lección resume la propuesta, la distingue de la caridad y la aplica a una decisión de trabajo con tres prueb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ética · dinero · intercambio · caridad · trabajo · decisión · val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dedica varios capítulos a una idea que hoy suena ingenua y que sigue siendo exigente: la riqueza se produce por intercambio, no por despojo. Quien enriquece quitando empobrece a otro y, según el libro, no está en el camino correcto. Quien ofrece más valor de uso del que cobra construye una clientela y una reputación. La ética no es un adorno del método: es parte del méto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catorce añade una fórmula memorable: dejar a cada persona con la impresión de haber aumentado. El trato debe mejorar la situación del otro, no solo la propia. Es una regla simple que sirve para evaluar decisiones difíciles: si el cliente, el proveedor o el vecino quedan peor después del trato, algo falló aunque el contrato se haya firm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trato deja a la otra parte mejor de lo que estaba y con información suficiente para decidir? Si la respuesta es no, el problema no es de precio: es de ética, y ninguna cifra de ventas lo compen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insiste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ideas sostienen la ética de Wattles. La primera es que el intercambio voluntario puede beneficiar a las dos partes: el comprador valora lo que recibe más de lo que paga y el vendedor valora el pago más de lo que entrega. La segunda es que el valor se produce y no solo se reparte; la riqueza no es un pastel fijo. La tercera es que el trato debe dejar al otro con la impresión de aumento, es decir, con algo más de lo que tenía an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insiste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e sigue una crítica a ciertas formas de hacer dinero: aprovechar la ignorancia, la urgencia o la necesidad del otro no es buen negocio aunque sea legal. El libro no usa el lenguaje de la ética moderna, pero su criterio es reconocible: el intercambio tiene que ser informado, voluntario y beneficioso para ambas partes. Cuando falta una de esas condiciones, el trato se parece más a una extra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insiste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ambién insiste en no confundir el precio con el valor. Cobrar mucho por algo que vale poco, o cobrar poco por algo que vale mucho, son dos formas de desajuste. La primera daña al cliente; la segunda daña al que trabaja y suele terminar en resentimiento o en un servicio insosteni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diferencia con la car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distingue el intercambio de la dádiva. Su argumento es que dar sin producir valor no resuelve la causa de la necesidad y puede mantener a la persona en la misma situación. La crítica tiene un fondo razonable: la ayuda que sustituye la capacidad de ganarse la vida puede ser humillante y contraproducente. Pero el argumento tiene un límite serio: hay personas que no pueden intercambiar hoy, por enfermedad, edad, discapacidad, desastre o falta de oportunidad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diferencia con la car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honesta separa dos planos. En el plano de la transacción, el libro tiene razón: un trato debe dejar a las dos partes mejor. En el plano de la comunidad, la caridad cubre lo que el intercambio no alcanza, y no es una forma inferior de ayudar: es otra forma, con otra lógica. Una sociedad necesita las dos, y confundirlas produce dos errores opuestos: tratar la caridad como negocio o tratar el negocio como car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diferencia con la car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casi todos los conflictos éticos del trabajo aparecen ahí, en alguien que no estaba en la mes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etica-tres-prueb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diferencia con la car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también sirve para el trabajo. Cobrar por un servicio no es falta de generosidad, y regalar el trabajo no es una prueba de virtud. Lo que importa es que el precio corresponda al valor y que la ayuda, cuando se da, sea explícita y sostenible. Mezclar las dos cosas suele terminar en cuentas confusas y en relaciones resenti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uebas para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ueba es el consentimiento informado: la otra parte sabe qué recibe, cuánto paga y qué riesgos asume. La letra pequeña, la urgencia fabricada y la presión para firmar hoy son señales de que el consentimiento está incompleto. La segunda es la ganancia mutua: después del trato, las dos partes están mejor que antes o, al menos, ninguna está pe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uebas para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uarto paso no ocurre, el libro diría que el valor no se entregó o que el precio no correspondía. Antes de culpar al cliente, conviene revisar los d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valor-ingres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uebas para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rueba es la de los terceros: alguien que no está en la mesa puede salir dañado. Un proveedor al que se le exige un precio imposible, un trabajador sin contrato, un vecino afectado por la operación. Esta prueba es la que el libro no desarrolla y la que más decisiones difíciles resuelve, porque obliga a mirar fuera de la relación comerc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uebas para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libro insiste en el segundo peldaño. La lección añade el tercero porque hay personas que no pueden intercambiar hoy, y eso no las vuelve invisibl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caridad-intercamb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ueba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ruebas no siempre dan la misma respuesta. Un trato puede ser consentido y beneficioso para las partes y dañar a un tercero; otro puede beneficiar a todos y no ser sostenible para quien lo hace. Cuando las pruebas se contradicen, conviene escribir el conflicto y decidir cuál pesa más en ese caso, en lugar de buscar una frase que lo resuelva to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prueba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la ética del libr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attles escribe para un hombre libre que puede elegir con quién negocia. Su ética no dice qué hacer cuando hay una sola oferta de trabajo, cuando el cliente tiene más información o cuando el daño es difuso. Tampoco convierte el dar más en una obligación sin límite: sin precio justo y sin descanso, la generosidad se vuelve explotación.]]></a:t>
            </a:r>
          </a:p>
        </p:txBody>
      </p:sp>
      <p:sp>
        <p:nvSpPr>
          <p:cNvPr id="11"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 no para describir un mercado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muestra un trato que pasa las dos primeras pruebas y falla en la tercera; el segundo, una decisión de precio tomada por culpa y no por val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ncargo que daña a un tercer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ncar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diseñador recibe la propuesta de copiar el catálogo de un competidor para una tienda nueva. El cliente paga bien y está de acuerdo; las dos partes gan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ncargo que daña a un tercer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dos primeras prueb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existe y la ganancia mutua también. Si el análisis se detuviera ahí, el trato sería acept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ncargo que daña a un tercer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ercer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petidor no está en la mesa y pierde el trabajo de diseño. Además, copiar el catálogo puede infringir derechos. El daño a un tercero cambia la deci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ncargo que daña a un tercer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lternati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eñador propone un catálogo propio con las mismas categorías y un precio similar. Conserva al cliente, no daña al tercero y el resultado se puede defe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de menos por culp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cobra 900 por un servicio, gasta 300 en materiales y dedica 6 horas. Le quedan 600 por el trabajo, es decir, 100 por ho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de menos por culp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lp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e dice que el precio es alto y que otra persona le cobra menos. La persona baja el precio a 650 sin cambiar el alcance del traba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de menos por culp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650, después de 300 de materiales, quedan 350 para 6 horas: menos de 60 por hora. El servicio sigue siendo el mismo y ahora no cubre el tiempo ni el desgas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de menos por culp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bajar el precio, reduce el alcance: entrega una versión más simple por 650 y explica qué incluye cada opción. La clienta decide con información y el trabajo se sostie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decisión de trabajo reciente o pendiente y pásala por las tres pruebas: consentimiento, ganancia mutua y terceros. Escribe qué evidencia tienes de cada una y qué harías distinto si una falla. El producto es una hoja con la decisión, las tres respuestas y el ajus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ra practicar el cálculo: un servicio se cobra a 900, los materiales cuestan 300 y el trabajo lleva 6 horas. Quedan 600 para el tiempo, es decir, 100 por hora. Si el precio baja a 650 sin reducir el alcance, quedan 350 para las mismas 6 horas. La cuenta muestra por qué conviene ajustar el alcance antes que el precio. En la siguiente lección veremos el argumento de la abundancia y sus lím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añade la tercera prueba de la lección a la ética del lib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ecio debe ser siempre el más bajo posibl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y que considerar a quienes no participan en el tra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caridad sustituye al intercambi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onsentimiento basta para que un trato sea éti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lección, la caridad es una forma inferior de ayudar porque no produce val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ética del intercambio pide consentimiento informado, ganancia ___ y atención a los 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ueba con su pregu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sentimie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nancia mutu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rcer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c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dos partes quedan mejor que ant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guien que no participa sale dañ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se paga corresponde al valor entreg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otra parte acepta con información sufic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pase o falle la prueba de tercero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piar el catálogo de un competido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ratar con contrato y salario acorda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igir a un proveedor un precio que no cubre su cost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gar a tiempo lo que se acord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nder datos de clientes sin avis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visar al cliente de un riesgo del product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aplicación de las tres pruebas a una decis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ajuste o la renunci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el consentimiento informa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rar el efecto en tercer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si las dos partes gan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esor escribió estas frases sobre dinero y étic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tercambio voluntario puede beneficiar a las dos part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firma, el trato ya es étic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piar el trabajo de otro puede dañar a un tercero aunque el cliente lo pid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poco siempre es un acto de generosidad.]]></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aridad cubre situaciones donde el intercambio no es posi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un servicio se cobra a 900, los materiales cuestan 300 y el trabajo lleva 6 horas. ¿Cuánto queda por hora de tr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or hora):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decisión de trabajo y responde las tres pruebas con evidencia. Si una falla, anota el ajuste que harías y el costo de hacerlo. Si las tres pasan, anota qué evidencia lo demuestra.]]></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a respuesta como todos salen ganando no es evidencia: es una opinión. La evidencia es un dato: quién aceptó, qué sabía, quién más se afecta y cómo se comprobó.]]></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ética del intercamb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 con in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ancia mut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dos partes mejo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no está en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otro ob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da sin inter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ética del intercamb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2-oa02"/>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oduce riqueza según el lib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intercambio de valor, no por despoj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impresión de aum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 a la otra parte mejor de lo que estab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ruebas propone la lec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entimiento informado, ganancia mutua y tercer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la caridad del intercamb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ridad cubre una urgencia sin contrapres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ímite tiene la ética del lib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one margen de elección e información simétr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resume la ética del intercambio y la contrasta con la caridad y con la prueba de terceros, que el libro no desarrolla. No se afirma que el intercambio siempre beneficie a las dos partes ni que la caridad sea superior o inferior: se describen dos lógicas distintas. Las dos fuentes permiten consultar el texto original y un clásico de la teoría moral.]]></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los capítulos sobre cómo llegan las riquezas y sobre la impresión de aument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rchive.org/"/>
              </a:rPr>
              <a:t><![CDATA[Internet Archi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Theory of Moral Sentiments Adam Smith»: un clásico sobre simpatía, deber y juicio moral, útil para contrastar la ética del intercamb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resumir la ética del libro y aplicarla con tres pruebas: consentimiento informado, ganancia mutua y efecto en terceros. También sabes que la caridad no es el fracaso del intercambio y que el precio no es el valor. Lo siguiente es el argumento de la abundancia: qué sostiene y qué igno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2-oa02"/>
              </a:rPr>
              <a:t><![CDATA[Dinero y ética: lo que el libro insis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6-num]]></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aplicas tres pruebas éticas a una decisión de trabajo. Siguiente lección: el mito de la escasez.]]></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pruebas y a la cascada de intercambio y caridad. Casi siempre el fallo está en mirar solo a las dos partes de la m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2026-11-01T06:49:23Z</dcterms:created>
  <dcterms:modified xsi:type="dcterms:W3CDTF">2026-11-01T06:49:23Z</dcterms:modified>
  <dc:title>Dinero y ética: lo que el libro insiste</dc:title>
  <dc:description>Presentación editable del OA «Dinero y ética: lo que el libro insiste». Enlace: https://atraccion.lumbre.lat/object/atr-ric-r02-oa02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