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y qué 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conceptos básicos»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conceptos básico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Tres preguntas antes de decidi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ndo de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ingreso y el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recibe 8000 al mes y gasta 6000 entre renta, comida, transporte y servicios. La diferencia es 2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ndo de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un fondo de tres meses de gastos: 18000. Con 2000 al mes, necesita nueve meses para completarlo, suponiendo que no haya imprevi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ndo de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ub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ondo necesita liquidez y seguridad, no rendimiento. La persona compara opciones por acceso y costo, no por la promesa de gan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ndo de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mes compara el fondo con los gastos reales. Si el gasto sube, el objetivo sube; si el ingreso baja, el plazo se alarga. El número es una referencia, no una meta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euda y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de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debe 10000 con un costo anual de veinte por cada cien. Si solo paga el mínimo, el costo total crece y el plazo se a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euda y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isma persona tiene 5000 en una cuenta que rinde cinco por cada cien al año. La diferencia entre el costo de la deuda y el rendimiento del ahorro es visible en la aritm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euda y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decidir, revisa su fondo de emergencia y sus obligaciones. Usar todo el ahorro para pagar la deuda puede dejarla sin margen para un im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euda y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un plan con dos partes: una cantidad fija para la deuda y otra para el fondo. Revisa el plan cada mes con números, no co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horro separa dinero sin buscar rendimiento; la inversión asume un riesgo para ob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horro es dinero que se separa y no se gasta; la inversión busca un rendimiento y asume un riesgo. Confundirlos lleva a poner el fondo de emergencia en algo que puede bajar de precio justo cuando se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concep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Cuando los intereses se suman al saldo y generan nuevos intereses, el costo crece. El mismo mecanismo que aumenta un ahorro aumenta una deuda si no se paga. La lección lo presenta como concepto y no como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La misma operación puede jugar en contra cuando se trata de una de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ses · liqu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ses y liquidez: el fondo cubre un número de meses de gasto y debe estar disponible sin pérdida. Buscar rendimiento en el fondo de emergencia es confundir su función con la de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ingreso a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horro → Gastar menos de lo que in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flación → Los precios suben con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quidez → Facilidad para convertirlo en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uda → Dinero recibido que se devuelve co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conceptos se relacionan: la inflación reduce el poder de compra del ahorro, la liquidez mide el acceso y la deuda tiene un costo que compite con cualquier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inero disponible para una urgencia médica →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nero que no se usará en diez años →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nero para reparar el auto si falla →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inero para el retiro →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inero para cubrir tres meses sin ingreso →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inero que acepta volatilidad a cambio de crecimiento →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ondo necesita acceso y seguridad; el largo plazo acepta más riesgo porque tiene tiempo para recuperarse. Poner el fondo en un activo volátil puede obligar a vender en el peo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rminar cuándo se necesita el dinero → Revisar si se puede sacar rápido → Definir cuánto riesgo se puede asumir → Comparar costos y com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orizonte, liquidez, riesgo y costo. El orden va de la condición más objetiva a la más personal; cambiar el orden suele llevar a elegir un producto antes de entender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tres preguntas antes de inver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oda inversión con rendimiento alto es segura si se espera l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promete seguridad sin riesgo y la cuarta convierte un silencio en autorización. Las otras tres describen el fondo, la inflación y el costo total de la de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0 peso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cho mil menos seis mil dejan dos mil. Con esa cantidad, un fondo de tres meses de gastos, que son dieciocho mil, se completa en nueve meses si no hay imprevi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recibe 8000 al mes y gasta 6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ingreso, tus gastos, tu capacidad de ahorro, el fondo que necesitas y el tiempo estimado para completarlo. Añade las cuatro preguntas aplicadas a una decisión pendiente, sin elegir todavía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conceptos 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conceptos 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el libro sobre ahorro e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si nada: su tema es producir valor y generar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ferencia entre lo que ingresa y lo que se g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fondo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cubrir imprevistos sin endeud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reguntas preceden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izonte, liquidez, riesgo y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ímite tien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orientación general, no asesoría person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468" r:id="rId1"/>
    <p:sldLayoutId id="2482531469" r:id="rId2"/>
    <p:sldLayoutId id="2482531470" r:id="rId3"/>
    <p:sldLayoutId id="24825314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55066a43b5855f99c46f80b5b6359f9f0a1624a0c32eaf21.jpg"/>
  <Relationship Id="rId3" Type="http://schemas.openxmlformats.org/officeDocument/2006/relationships/hyperlink" Target="https://atraccion.lumbre.lat/object/atr-ric-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hyperlink" Target="https://atraccion.lumbre.lat/object/atr-ric-r02-oa05" TargetMode="External"/>
  <Relationship Id="rId4" Type="http://schemas.openxmlformats.org/officeDocument/2006/relationships/hyperlink" Target="https://atraccion.lumbre.lat/object/atr-ric-r02-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hyperlink" Target="https://atraccion.lumbre.lat/object/atr-ric-r02-oa05" TargetMode="External"/>
  <Relationship Id="rId4" Type="http://schemas.openxmlformats.org/officeDocument/2006/relationships/hyperlink" Target="https://atraccion.lumbre.lat/object/atr-ric-r02-oa05"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hyperlink" Target="https://atraccion.lumbre.lat/object/atr-ric-r02-oa05" TargetMode="External"/>
  <Relationship Id="rId4" Type="http://schemas.openxmlformats.org/officeDocument/2006/relationships/hyperlink" Target="https://atraccion.lumbre.lat/object/atr-ric-r02-oa05"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hyperlink" Target="https://atraccion.lumbre.lat/object/atr-ric-r02-oa05"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hyperlink" Target="https://www.gutenberg.org/" TargetMode="External"/>
  <Relationship Id="rId4" Type="http://schemas.openxmlformats.org/officeDocument/2006/relationships/hyperlink" Target="https://www.archive.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5"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hor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ver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b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c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límites del libro en materia financiera y describir los conceptos básicos de ahorro e inversión sin dar recomendaciones personaliza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de Wattles habla de producir valor y de hacerse rico, y dedica muy poco a administrar el dinero que ya se tiene. Ese silencio no es una recomendación: es un límite. Esta lección describe los conceptos básicos —ahorro, fondo de emergencia, interés compuesto, inflación, riesgo y deuda— con ejemplos ficticios, sin aconsejar productos ni personas. El producto es un cálculo propio de capacidad de ahorro y una lista de preguntas para antes de decidi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ahorro · inversión · interés compuesto · riesgo · deuda · presupuesto · educación financie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de Wattles es generoso en ideas sobre producir valor y escaso en instrucciones para administrar el dinero. No desarrolla un método de ahorro, no explica cómo evaluar una inversión y no distingue entre ahorrar, invertir y especular. Ese silencio tiene una explicación: su tema es la generación de ingreso, no la gestión del patrimon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lencio no es una recomendación. Que el libro no hable de inversiones no significa que cualquier inversión sea buena, ni que el ahorro sea innecesario. Esta lección cubre el hueco con definiciones y cálculos generales, sin recomendar productos ni personas, y con un descargo explícito: lo que sigue es educación financiera básica, no asesoría para tu caso.]]></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onceptos necesito para administrar el dinero que ya tengo y qué preguntas debo responder antes de decidir? La lección no dice qué hacer con tu dinero: te ayuda a entender las opci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insiste en que el ingreso llega por el valor entregado y en que la riqueza se produce. Su atención está puesta en la acción, el oficio y el intercambio. Cuando habla de dinero, lo trata como consecuencia del valor, no como un objeto de administración. No hay en sus capítulos un método de presupuesto ni una discusión sobre ries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ausencia se nota más hoy, cuando una persona puede recibir ofertas financieras por el teléfono y decidir en minutos. El libro no ofrece criterios para evaluarlas. Leerlo como si los ofreciera es el error que esta lección corrige: la parte práctica del libro termina en el ingreso; la administración del dinero requiere otros concepto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el límite no descalifica al libro. Un texto de 1910 no tiene por qué resolver la educación financiera de hoy. Lo importante es no confundir el entusiasmo que produce con una metodología que no contie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onceptos básic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horro es la diferencia entre lo que ingresa y lo que se gasta. No es una inversión: es dinero que se separa para no gastarlo. El fondo de emergencia es una parte del ahorro destinada a imprevistos, y su función es evitar que una urgencia se pague con deuda cara. Se mide en meses de gastos, no en un número abstrac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onceptos básic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terés compuesto ocurre cuando los intereses se suman al capital y generan nuevos intereses. Un ejemplo ficticio: mil pesos con un interés de diez por cada cien al año se convierten en mil cien al final del primero y en mil doscientos diez al final del segundo, si no se retira nada. La misma operación puede jugar en contra cuando se trata de una deu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onceptos básic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fila: casi todas las decisiones difíciles empiezan por mirar la cuota mensual y no el costo total de la deu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conceptos-dine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onceptos básic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lación es el aumento sostenido de precios: el dinero guardado compra menos con el tiempo. El riesgo es la posibilidad de perder parte del dinero o de no recuperarlo cuando se necesita. La liquidez es la facilidad para convertirlo en efectivo sin pérdida. La deuda es dinero recibido que se devuelve con un costo, y su costo total no es la cuota mensual sino la suma de todos los pag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onceptos básic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conceptos se combinan. Un fondo de emergencia necesita liquidez y seguridad, no rendimiento; una inversión a largo plazo acepta más riesgo porque hay tiempo para recuperarse; una deuda con costo alto compite con cualquier ahorro. Ninguna combinación es universal: depende del horizonte y de las obligaciones de cada perso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eguntas antes de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es el horizonte: cuándo se necesita el dinero. No es lo mismo un dinero que se usará en tres meses que uno que se usará en diez años. La segunda es el riesgo: cuánto se puede perder sin que la vida se desorganice. La respuesta se escribe antes de decidir, no después de una caí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eguntas antes de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no ocurre sola: si el ahorro no se separa el mismo día del ingreso, se gasta sin que nadie lo deci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ingreso-fon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eguntas antes de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la liquidez: si el dinero se puede sacar cuando haga falta y a qué costo. A ellas se añade una cuarta, el costo de la operación: comisiones, penalizaciones y tiempo. Las cuatro preguntas describen condiciones, no productos, y sirven para evaluar cualquier opción que se pres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eguntas antes de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egundo peldaño es el que más se salta. Sin un límite escrito de pérdida, cualquier caída se interpreta como una razón para esper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antes-inverti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eguntas antes de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entre ahorrar y pagar una deuda se hace con números. Si una deuda cobra un costo anual de veinte por cada cien y el ahorro rinde cinco por cada cien, la diferencia es clara en términos aritméticos; pero la decisión también depende de la urgencia, del fondo disponible y de la tranquilidad. La aritmética informa; no decide so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eguntas antes de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libro y 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 el libro ni esta lección pueden decirte qué hacer con tu dinero. La educación financiera describe conceptos y cálculos; la asesoría personalizada considera tu situación completa y es otra cosa. Ninguna opción está libre de riesgo y ninguna promesa de rendimiento debe aceptarse sin entender el costo y la liquidez.]]></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y los casos de los ejemplos son ficticios; no describen productos reales ni recomiendan ninguna deci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calcula un fondo de emergencia; el segundo compara el costo de una deuda con el de un ahorro, sin recomendar ninguna op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fondo de tres meses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ingreso y el gast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recibe 8000 al mes y gasta 6000 entre renta, comida, transporte y servicios. La diferencia es 20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fondo de tres meses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fond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un fondo de tres meses de gastos: 18000. Con 2000 al mes, necesita nueve meses para completarlo, suponiendo que no haya imprevist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fondo de tres meses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ubica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ndo necesita liquidez y seguridad, no rendimiento. La persona compara opciones por acceso y costo, no por la promesa de gananc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fondo de tres meses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mes compara el fondo con los gastos reales. Si el gasto sube, el objetivo sube; si el ingreso baja, el plazo se alarga. El número es una referencia, no una meta mor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deuda y ahorr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deud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debe 10000 con un costo anual de veinte por cada cien. Si solo paga el mínimo, el costo total crece y el plazo se alarg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deuda y ahorr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ahorr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persona tiene 5000 en una cuenta que rinde cinco por cada cien al año. La diferencia entre el costo de la deuda y el rendimiento del ahorro es visible en la aritméti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deuda y ahorr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cidir, revisa su fondo de emergencia y sus obligaciones. Usar todo el ahorro para pagar la deuda puede dejarla sin margen para un imprevis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deuda y ahorr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riteri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 plan con dos partes: una cantidad fija para la deuda y otra para el fondo. Revisa el plan cada mes con números, no con cul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tu capacidad de ahorro mensual: ingreso menos gastos fijos y variables. Después define un fondo de emergencia en meses de gasto y calcula cuánto tardarías en completarlo. Cierra con las cuatro preguntas —horizonte, riesgo, liquidez y costo— aplicadas a una decisión que tengas pendient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practicar el cálculo: un ingreso de 8000 y gastos de 6000 dejan 2000 de capacidad de ahorro. Un fondo de tres meses de gastos son 18000, que se completan en nueve meses si se separan 2000 cada mes. En la siguiente lección veremos la generosidad y su lugar en la comunid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l ahorro de la invers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horro siempre rinde más que la inversión.]]></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horro separa dinero sin buscar rendimiento; la inversión asume un riesgo para obtenerl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nversión es dinero que no se puede sacar.]]></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horro solo existe si se tiene una cuenta banca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terés compuesto puede jugar en contra cuando se trata de una deu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ondo de emergencia se mide en ___ de gastos y necesita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su defini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hor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fl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iquidez]]></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u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precios suben con el tiemp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cilidad para convertirlo en efectiv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nero recibido que se devuelve con cos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astar menos de lo que ingres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uso del dinero según corresponda a un fondo de emergencia o a una inversión de largo plaz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on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rgo plaz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nero disponible para una urgencia médic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nero que no se usará en diez año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nero para reparar el auto si fal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nero para el retir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nero para cubrir tres meses sin ingre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inero que acepta volatilidad a cambio de crecimien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preguntas antes de decidir con el diner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rminar cuándo se necesita el diner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costos y comision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si se puede sacar rápid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ir cuánto riesgo se puede asum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olleto escribió estas frases. Marca las que no se sostien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fondo de emergencia debe poder usarse sin vender a pérdid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da inversión con rendimiento alto es segura si se espera lo suficiente.]]></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nflación reduce lo que se puede comprar con el mismo diner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libro no habla de inversiones, cualquier inversión es válid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osto total de una deuda no es igual a la suma de sus cuot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ingreso de 8000 y gastos de 6000. ¿Cuál es la capacidad de ahorro mensua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ingreso, tus gastos, tu capacidad de ahorro, el fondo que necesitas y el tiempo estimado para completarlo. Añade las cuatro preguntas aplicadas a una decisión pendiente, sin elegir todavía un produ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álculo da negativo, el primer paso no es buscar rendimiento: es revisar gastos o ingreso. Si el fondo no existe, cualquier inversión compite con una necesidad que puede llegar mañan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conceptos de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hor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entre ingreso y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disponible para imprevi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és com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eses que generan inter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poder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qu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 al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no solo cu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conceptos de diner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2-oa05"/>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el libro sobre ahorro e inver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si nada: su tema es producir valor y generar ingre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ahor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ferencia entre lo que ingresa y lo que se gas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fondo de emerg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ubrir imprevistos sin endeudars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reguntas preceden una decis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izonte, liquidez, riesgo y cos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ímite tiene esta lec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orientación general, no asesoría personaliza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describe conceptos financieros básicos y evita recomendar productos o personas. Los cálculos son ficticios y sirven para mostrar relaciones aritméticas. Las dos fuentes permiten consultar el texto original y material de divulgación económica; ninguna avala una decisión concreta.]]></a:t>
            </a:r>
          </a:p>
        </p:txBody>
      </p:sp>
      <p:sp>
        <p:nvSpPr>
          <p:cNvPr id="8" name=""/>
          <p:cNvSpPr txBox="1"/>
          <p:nvPr/>
        </p:nvSpPr>
        <p:spPr>
          <a:xfrm>
            <a:off x="514350" y="2943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3147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texto completo, para comprobar que el libro no desarrolla un método de ahorro ni de inversión.]]></a:t>
            </a:r>
          </a:p>
        </p:txBody>
      </p:sp>
      <p:sp>
        <p:nvSpPr>
          <p:cNvPr id="10"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rchive.org/"/>
              </a:rPr>
              <a:t><![CDATA[Internet Archiv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Wealth of Nations Adam Smith»: un clásico en dominio público sobre producción, ahorro y capital, útil para el contexto conceptu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distingues ahorro, fondo, interés compuesto, inflación, liquidez y deuda, y sabes calcular tu capacidad de ahorro y el plazo de un fondo. También sabes que el libro no ofrece un método financiero y que esta lección no sustituye una asesoría. Lo siguiente es la generosidad: qué lugar tiene en el libro y cómo se convierte en una práctica sostenibl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5"/>
              </a:rPr>
              <a:t><![CDATA[Ahorro e inversión: lo que el libro no dic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7-num]]></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calculaste tu capacidad de ahorro y tu fondo de referencia. Siguiente lección: generosidad y comunidad.]]></a:t>
            </a:r>
          </a:p>
        </p:txBody>
      </p:sp>
      <p:sp>
        <p:nvSpPr>
          <p:cNvPr id="11" name=""/>
          <p:cNvSpPr txBox="1"/>
          <p:nvPr/>
        </p:nvSpPr>
        <p:spPr>
          <a:xfrm>
            <a:off x="514350" y="2962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conceptos y a la cascada de las preguntas antes de invertir. Casi siempre el fallo está en confundir el fondo de emergencia con una inversión o la cuota con el costo tot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2026-11-01T06:39:55Z</dcterms:created>
  <dcterms:modified xsi:type="dcterms:W3CDTF">2026-11-01T06:39:55Z</dcterms:modified>
  <dc:title>Ahorro e inversión: lo que el libro no dice</dc:title>
  <dc:description>Presentación editable del OA «Ahorro e inversión: lo que el libro no dice». Enlace: https://atraccion.lumbre.lat/object/atr-ric-r02-oa05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