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6]]></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6]]></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dice el libr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dice el libr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Tres formas de dar»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2-oa06]]></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2-oa06]]></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2-oa06]]></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ómo se diseña una práctica»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donación y el impu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impu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ve una campaña urgente y dona 1200 en una semana. Se siente bien y luego revisa sus cuentas: ese dinero estaba destinado al fondo de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6]]></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donación y el impu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una cantidad mensual de 300, elegida con presupuesto y separada el día del ingreso. La cantidad es menor, pero se puede sostener y no compromete el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6]]></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donación y el impu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que no donará más allá de esa cantidad aunque reciba diez solicitudes. Si una campaña la conmueve, puede dar su tiempo o compartir información, no romper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6]]></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donación y el impu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tres meses revisa si la cantidad sigue siendo posible. Si el ingreso baja, ajusta el monto antes de cancelar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6]]></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nseñar un o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sabe reparar bicicletas y quiere enseñar. Ofrece dos horas al mes en un taller comunitario, sin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6]]></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nseñar un o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que no hará reparaciones gratis fuera del taller ni prometerá resultados que no puede garantizar. El límite protege su trabajo y su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6]]></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nseñar un o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imer mes enseña a ajustar frenos y cambios. El segundo, a reparar una cámara. Cada sesión termina con una tarea que la otra persona puede hacer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6]]></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nseñar un o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cer mes pregunta a los participantes qué lograron hacer sin ayuda. Ajusta el contenido según lo que no funcionó y decide si continúa con la misma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6]]></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límite escrito y la posibilidad de repetirla sin arrep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áctica sostenible tiene límite, presupuesto y revisión; se puede repetir sin arrepentimiento. El monto no la define y la emoción del momento es justamente la señal del impu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la decisión se toma en el momento de la emoción, no hay un límite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6]]></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ibro asocia la prosperidad con dar valor y con una actitud de abundancia, pero no convierte la generosidad en una garantía de retorno. La lección separa la ética de la promesa y evita presentar el dar como una técnica para rec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El libro no promete que dar produzca una devolución automá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6]]></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iempo · cono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iempo y conocimiento: el dinero aporta recursos, el tiempo aporta presencia y el conocimiento deja capacidad en el otro. Cada forma tiene un límite propio y ninguna es superior a las ot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tres formas de 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6]]></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nero → No comprometer el fondo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iempo → No agotar el desca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ocimiento → No prometer lo que no se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áctica → Revisar y ajustar cada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rimeras son los límites de la tabla; la cuarta es la condición que las vuelve sostenibles. Sin revisión, el límite se olvida y la práctica se desbo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6]]></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a donación mensual separada del ingreso → Ele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 préstamo para aliviar la culpa de decir no → Impuls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os horas al mes en un taller comunitario → Ele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na compra grande para impresionar a alguien → Impuls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nseñar un oficio con un límite de tiempo → Ele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ar todo el fondo de emergencia por presión → Impuls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generosidad elegida tiene presupuesto, límite y revisión; la impulsiva se decide en el momento y suele dejar arrepentimiento o desorden en las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6]]></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la forma y el destinatario → Calcular si cabe en el presupuesto → Definir monto o tiempo y frecuencia → Escribir el límite y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orma y destinatario, cálculo, monto y límite. El cálculo va antes del monto para que la práctica no compita con las obligaciones prop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impulso a la práctica soste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6]]></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no donas, es porque no te importa la com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usa la culpa como argumento y la cuarta convierte el dar en una garantía de retorno. Las otras tres describen la práctica, las formas de dar y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1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6]]></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700 pesos (tolerancia ±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ueve mil menos seis mil quinientos de gastos y mil quinientos de ahorro dejan mil; menos trescientos de la práctica quedan setecientos. La cuenta muestra que la generosidad cabe si está pre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5: «un ingreso de 9000, gastos de 6500 y ahorro de 1500 dejan 1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6]]></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una práctica de generosidad con forma, destinatario, monto o tiempo, frecuencia, límite y revisión. Añade la señal que te dirá que hay que ajus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6]]></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generosidad y com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6]]></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generosidad y com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6]]></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ugar tiene la generosidad en 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ar más valor del que se cobra y dejar aumento al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6]]></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formas de dar distingu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nero, tiempo y cono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6]]></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la generosidad del gasto impuls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límite escrito y la revisión, no el mo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6]]></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garantiza la genero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ada: no asegura retorno ni repu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6]]></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cluye una práctica soste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supuesto, límite y revisión perió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6]]></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6]]></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742" r:id="rId1"/>
    <p:sldLayoutId id="2482528743" r:id="rId2"/>
    <p:sldLayoutId id="2482528744" r:id="rId3"/>
    <p:sldLayoutId id="248252874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16e885e5cb06deec32fe2100ff9f3ee2fc4304be5391aaa1.jpg"/>
  <Relationship Id="rId3" Type="http://schemas.openxmlformats.org/officeDocument/2006/relationships/hyperlink" Target="https://atraccion.lumbre.lat/object/atr-ric-r02-oa06"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hyperlink" Target="https://atraccion.lumbre.lat/object/atr-ric-r02-oa06" TargetMode="External"/>
  <Relationship Id="rId4" Type="http://schemas.openxmlformats.org/officeDocument/2006/relationships/hyperlink" Target="https://atraccion.lumbre.lat/object/atr-ric-r02-oa06"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hyperlink" Target="https://atraccion.lumbre.lat/object/atr-ric-r02-oa06" TargetMode="External"/>
  <Relationship Id="rId4" Type="http://schemas.openxmlformats.org/officeDocument/2006/relationships/hyperlink" Target="https://atraccion.lumbre.lat/object/atr-ric-r02-oa06"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hyperlink" Target="https://atraccion.lumbre.lat/object/atr-ric-r02-oa06" TargetMode="External"/>
  <Relationship Id="rId4" Type="http://schemas.openxmlformats.org/officeDocument/2006/relationships/hyperlink" Target="https://atraccion.lumbre.lat/object/atr-ric-r02-oa06"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hyperlink" Target="https://atraccion.lumbre.lat/object/atr-ric-r02-oa06"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hyperlink" Target="https://www.gutenberg.org/" TargetMode="External"/>
  <Relationship Id="rId4" Type="http://schemas.openxmlformats.org/officeDocument/2006/relationships/hyperlink" Target="https://www.archive.org/"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6"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eneros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unida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c-r02-oa06"/>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el lugar de la generosidad en Wattles, distinguirla del gasto impulsivo y proponer una práctica concreta y sosteni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asocia la prosperidad con dar valor y dejar a cada persona con la impresión de haber aumentado, pero no convierte la generosidad en una técnica para recibir. Esta lección distingue tres formas de dar —dinero, tiempo y conocimiento—, separa la generosidad elegida del gasto impulsivo y propone una práctica con monto, límite y revisión. El producto es una práctica sostenible que no dependa de la culpa ni de la presión social.]]></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attles · generosidad · comunidad · dinero · tiempo · conocimiento · límites · prác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habla de dar valor en el intercambio y de dejar a cada persona con la impresión de haber aumentado. Su generosidad es la del que ofrece más de lo que cobra, no la del que regala para sentirse bien. El libro no desarrolla una teoría de la donación ni distingue entre dar por convicción y dar por culpa, y esa distinción es la que esta lección traba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descr=""/>
          <p:cNvSpPr/>
          <p:nvPr/>
        </p:nvSpPr>
        <p:spPr>
          <a:xfrm>
            <a:off x="514350" y="2867025"/>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867025"/>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enerosidad sostenible tiene tres formas: dinero, tiempo y conocimiento. Cada una aporta algo distinto y cada una necesita un límite. Sin límite, la generosidad compite con las necesidades propias y termina en resentimiento o en deuda. Con límite, se vuelve una práctica que se puede repetir durante años.]]></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33432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uedo dar de forma sostenible, con qué límite y con qué frecuencia? La respuesta no se busca en una emoción del momento, sino en un presupuesto y en una práctica concre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el lib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enerosidad de Wattles está ligada al intercambio: dar más valor de uso del que se cobra, dejar al otro mejor de lo que estaba. También aparece la idea de que la prosperidad se acompaña de una actitud de abundancia, no de miedo a perder. El libro no promete que dar produzca una devolución automática, aunque su tono a veces lo sugie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el lib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tura honesta separa la ética de la promesa. Dar valor en un trabajo es una decisión que mejora la relación y la reputación; dar dinero o tiempo a alguien que lo necesita es una decisión ética que no necesita una recompensa para tener sentido. Convertir la generosidad en una técnica para recibir la vuelve una transacción disfraza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dice el lib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tampoco distingue entre generosidad y gasto impulsivo. Esa distinción es importante: una donación decidida con presupuesto es distinta de una compra o un préstamo hecho para aliviar la culpa o la presión de otro. La primera se puede sostener; la segunda suele terminar en arrepentimien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formas de d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nero es la forma más visible y la que más se confunde con generosidad. Aporta recursos para una necesidad concreta y su límite es no comprometer el fondo propio ni las obligaciones. Una cantidad pequeña y constante suele ser más útil que una grande e impulsiva, porque se puede planear y recib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formas de d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iempo aporta presencia y trabajo directo: acompañar, ayudar con una mudanza, cuidar a alguien. Su límite es el descanso y las obligaciones propias. El conocimiento aporta capacidad que queda en el otro: enseñar un oficio, explicar un trámite, revisar un currículum. Su límite es la honestidad sobre lo que se sabe y sobre lo que n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formas de d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fila: enseñar algo es la forma de dar que más dura, y también la que exige más honestidad sobre lo que uno sab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tres-formas-dar.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formas de d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formas no son intercambiables. Una persona sin dinero puede dar tiempo o conocimiento; una persona con poco tiempo puede dar dinero o enseñar en una hora. Elegir la forma que se puede sostener es más útil que elegir la que se ve mejor.]]></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unidad aparece cuando estas formas se repiten y se reconocen. Un vecino que enseña a reparar bicicletas crea una capacidad que circula; una persona que dona cada mes permite que una organización planee. La generosidad aislada ayuda; la sostenida construy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diseña una práct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paso es elegir la forma y el destinatario. No se puede dar a todo el mundo ni resolver todos los problemas: la práctica empieza por un ámbito concreto, una organización, un vecino, un oficio. El segundo es poner un monto o un tiempo y una frecuencia. El tercero es escribir un límite: qué no se va a dar aunque se pi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diseña una práct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caja es la que suele faltar. Sin presupuesto, la generosidad compite con la renta y pierde la persona que d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impulso-practic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diseña una práct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arto paso es la revisión. Cada mes o cada trimestre se compara lo dado con lo planeado y se pregunta si la práctica sigue teniendo sentido. Si produce resentimiento, si compromete el fondo o si se hace solo por presión, hay que ajustarla. La generosidad que se sostiene no se mide por el tamaño del sacrificio, sino por la posibilidad de repetir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diseña una práct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ercer peldaño es el que más cuesta: poner un límite se confunde con falta de generosidad, cuando en realidad la proteg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generosidad-limit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diseña una práct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con el gasto impulsivo se ve en tres señales: la decisión se toma en el momento de la emoción, no hay un límite escrito y después aparece arrepentimiento o dificultad para pagar. La generosidad elegida puede ser modesta y no produce esas señales porque estaba previs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diseña una práct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la generosidad no garantiz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ar no asegura recibir, ni mejora automáticamente la reputación, ni resuelve problemas estructurales. Tampoco es una obligación ilimitada: nadie debe poner en riesgo su vivienda o su salud para cumplir una expectativa ajena. La generosidad sostenible incluye el cuidado de quien da.]]></a:t>
            </a:r>
          </a:p>
        </p:txBody>
      </p:sp>
      <p:sp>
        <p:nvSpPr>
          <p:cNvPr id="11"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orientación general y no asesoría financiera personalizada. Las cantidades de los ejemplos son ficticias y sirven para mostrar el cálculo, no para describir una situación re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El primero compara una donación mensual con un gasto impulsivo; el segundo muestra una práctica de conocimiento con límite de tiemp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donación y el impuls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impul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ve una campaña urgente y dona 1200 en una semana. Se siente bien y luego revisa sus cuentas: ese dinero estaba destinado al fondo de emergenc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donación y el impuls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áctic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una cantidad mensual de 300, elegida con presupuesto y separada el día del ingreso. La cantidad es menor, pero se puede sostener y no compromete el fon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donación y el impuls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lími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e no donará más allá de esa cantidad aunque reciba diez solicitudes. Si una campaña la conmueve, puede dar su tiempo o compartir información, no romper el lími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donación y el impuls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vis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tres meses revisa si la cantidad sigue siendo posible. Si el ingreso baja, ajusta el monto antes de cancelar la práctic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enseñar un oficio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ofer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sabe reparar bicicletas y quiere enseñar. Ofrece dos horas al mes en un taller comunitario, sin cobr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enseñar un oficio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límite]]></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e no hará reparaciones gratis fuera del taller ni prometerá resultados que no puede garantizar. El límite protege su trabajo y su tiemp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enseñar un oficio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ráctic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mes enseña a ajustar frenos y cambios. El segundo, a reparar una cámara. Cada sesión termina con una tarea que la otra persona puede hacer so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enseñar un oficio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vis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cer mes pregunta a los participantes qué lograron hacer sin ayuda. Ajusta el contenido según lo que no funcionó y decide si continúa con la misma frecuenci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forma de dar —dinero, tiempo o conocimiento— y diseña una práctica con destinatario, monto o duración, frecuencia y límite. Escribe también la señal que te dirá que hay que ajustarla. El producto es una ficha de una página que puedas revisar cada me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para practicar el cálculo: un ingreso de 9000, gastos de 6500 y ahorro de 1500 dejan 1000. Si la práctica de generosidad es de 300, quedan 700 para otros gastos. La cuenta muestra que la generosidad cabe en el presupuesto sin romperlo. En la siguiente lección integraremos todo en un plan de una pági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una práctica de generosidad sostenible de un gasto impulsiv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onto: siempre es mayor en la práctica sostenibl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límite escrito y la posibilidad de repetirla sin arrepentimient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emoción con la que se decide en el moment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antidad de personas que lo v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el libro, dar garantiza que la prosperidad regrese a quien d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tres formas de dar son dinero, ___ y ___.]]></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orma de dar con su límit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iner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iemp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ocimien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áctic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agotar el descans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prometer lo que no se sab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ar y ajustar cada m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comprometer el fondo propi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sea generosidad elegida o gasto impulsiv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legid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mpulsiv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a donación mensual separada del ingreso]]></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préstamo para aliviar la culpa de decir no]]></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os horas al mes en un taller comunitari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a compra grande para impresionar a alguie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nseñar un oficio con un límite de tiemp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ar todo el fondo de emergencia por presión]]></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diseño de una práctica de generosidad.]]></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la forma y el destinatari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el límite y la revisió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lcular si cabe en el presupuest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finir monto o tiempo y frecuenc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organización escribió estas frases para pedir donaciones.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práctica de generosidad necesita un límite explícit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no donas, es porque no te importa la comunidad.]]></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tiempo y el conocimiento también son formas de dar.]]></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ar garantiza que la prosperidad regrese a quien da.]]></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generosidad sostenible se puede revisar y ajust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 ficticio: ingreso de 9000, gastos de 6500 y ahorro de 1500. Si la práctica de generosidad es de 300, ¿cuánto queda para otros gasto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una práctica de generosidad con forma, destinatario, monto o tiempo, frecuencia, límite y revisión. Añade la señal que te dirá que hay que ajustarla.]]></a:t>
            </a:r>
          </a:p>
        </p:txBody>
      </p:sp>
      <p:sp>
        <p:nvSpPr>
          <p:cNvPr id="9" name=""/>
          <p:cNvSpPr txBox="1"/>
          <p:nvPr/>
        </p:nvSpPr>
        <p:spPr>
          <a:xfrm>
            <a:off x="514350" y="26955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puedes poner un límite, la práctica todavía es una intención. Si el monto no cabe en el presupuesto, elige otra forma de dar antes de eliminar la práctica.]]></a:t>
            </a:r>
          </a:p>
        </p:txBody>
      </p:sp>
      <p:sp>
        <p:nvSpPr>
          <p:cNvPr id="10" name=""/>
          <p:cNvSpPr txBox="1"/>
          <p:nvPr/>
        </p:nvSpPr>
        <p:spPr>
          <a:xfrm>
            <a:off x="514350" y="37147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generosidad y comun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ursos para una neces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encia y trabajo dir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o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dad que queda en el o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se va a 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y con qué fr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r según lo que ocurr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generosidad y comunidad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c-r02-oa06"/>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iet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ugar tiene la generosidad en el libr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ie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ar más valor del que se cobra y dejar aumento al otr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iet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formas de dar distingue la lec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ie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nero, tiempo y conocimien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iet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la generosidad del gasto impulsiv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ie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límite escrito y la revisión, no el mon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iet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garantiza la generosida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ie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ada: no asegura retorno ni reput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iet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cluye una práctica sostenib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ie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supuesto, límite y revisión periódic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expone la generosidad del libro y la separa de la promesa de retorno; añade la distinción entre práctica elegida y gasto impulsivo, que el texto no desarrolla. No se ofrecen recomendaciones sobre a quién donar. Las dos fuentes permiten consultar el texto original y un clásico sobre reciprocidad y comunidad.]]></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
              </a:rPr>
              <a:t><![CDATA[Project Gutenberg]]></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he Science of Getting Rich»: los capítulos sobre cómo llegan las riquezas y sobre la impresión de aumento.]]></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rchive.org/"/>
              </a:rPr>
              <a:t><![CDATA[Internet Archiv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he Gift Marcel Mauss»: un clásico sobre el don, la reciprocidad y la comunidad, útil para contrastar la generosidad del libr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distingues tres formas de dar y sabes diseñar una práctica con presupuesto, límite y revisión. También sabes que la generosidad no garantiza retorno y que no dar cuando no alcanza no es una falta ética. Lo siguiente es integrar ingresos, gastos, ahorro, oficio y siguiente acción en un plan de una págin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0-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1-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3-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4-sor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6"/>
              </a:rPr>
              <a:t><![CDATA[Generosidad y comun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5-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6-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7-num]]></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tienes una práctica de generosidad sostenible con límite y revisión. Siguiente lección: tu plan de riqueza en una página.]]></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tres formas de dar y a la cascada de la generosidad con límites. Casi siempre el fallo está en dar por culpa y sin presupues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2026-11-01T05:54:29Z</dcterms:created>
  <dcterms:modified xsi:type="dcterms:W3CDTF">2026-11-01T05:54:29Z</dcterms:modified>
  <dc:title>Generosidad y comunidad</dc:title>
  <dc:description>Presentación editable del OA «Generosidad y comunidad». Enlace: https://atraccion.lumbre.lat/object/atr-ric-r02-oa06</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