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7]]></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7]]></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Por qué una página»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c-r02-oa07]]></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s seis líneas»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c-r02-oa07]]></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c-r02-oa07]]></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Supuestos y revisión»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ingreso est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os núme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ingreso de 9000, gastos fijos de 4500, gastos variables de 2000, ahorro de 1500 y generosidad de 300. La suma deja 700 de reman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7]]></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ingreso est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s supues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upone que el ingreso se mantiene, que la renta no sube y que no hay un gasto imprevisto. Los escribe al lado de las cif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7]]></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ingreso est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oficio es la reparación de bicicletas y la acción es contactar a tres talleres para ofrecer servicio a domicilio. La acción se elige porque puede aumentar el ingreso sin subir los gastos fij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7]]></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ingreso est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último viernes del mes compara lo planeado con lo real. Si el remanente desapareció, revisa qué línea cambió antes de ajustar el ahor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7]]></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ingreso vari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prome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una persona trabaja por proyecto y sus ingresos de los últimos tres meses fueron 7000, 9000 y 11000. El promedio es 9000, pero el mes más bajo fue 70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7]]></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ingreso vari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plan con el mes 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ra no depender del mejor mes, escribe el plan con 7500: gastos fijos de 4000, variables de 1800, ahorro de 1200 y generosidad de 200. El remanente es 3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7]]></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ingreso vari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fo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o el ingreso varía, el fondo de emergencia se calcula con seis meses de gastos fijos en lugar de tres. Es una decisión de prudencia, no una regla univers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7]]></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ingreso vari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acción y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acción es conseguir un cliente recurrente que cubra los gastos fijos. La revisión es cada mes, con el promedio móvil de tres meses, no con el mejor mes del 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7]]></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Reunir cifras y supuestos para decidir y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lan ordena cifras, hace visibles los supuestos y permite una revisión con números. No predice, no sustituye asesoría y no mide el valor personal. La acción es la que conecta el plan con el ingr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el callout sobre lo que el plan no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7]]></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Mezclar cifras inventadas con decisiones reales produce decisiones basadas en datos falsos. La lección pide declarar el caso ficticio o usar cifras propias, y no compartir las propias si no se des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Si usas un caso ficticio, dilo en la mism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7]]></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generosidad ·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Generosidad y acción: la primera tiene presupuesto propio; la segunda conecta el plan con el ingreso o con un gasto concreto. Sin acción, el plan es un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s seis líne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7]]></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Ingreso → Lo que entra en un mes prome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Gastos fijos → Renta, servicios y deu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horro → Lo que se separa antes de ga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cción → La tarea que acerca 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tres primeras son cifras; la cuarta es una tarea con fecha. Un plan que solo tiene cifras no dice qué hacer el lu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7]]></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ingreso se mantiene el próximo mes → 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ontactar a tres clientes esta semana →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a renta no sube este año → 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Reducir un gasto variable concreto →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No habrá un imprevisto este mes → 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Terminar la propuesta pendiente →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supuestos son condiciones que se dan por ciertas y se escriben; las acciones son tareas que dependen de ti y tienen fecha. Confundirlos lleva a esperar que el plan se cumpla s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7]]></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eer los supuestos → Comparar los números con lo real → Explicar la brecha → Ajustar una vari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upuestos, números, brecha y ajuste. El orden evita ajustar por impulso: primero se entiende qué cambió y después se decide qué mov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 la revisión en cuatr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7]]></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 plan bien hecho garantiza que el ingreso se cump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convierte el plan en una garantía y la cuarta sustituye la aritmética por actitud. Las otras tres describen el registro, el orden del ahorro y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secciones 2 y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7]]></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700 pesos (tolerancia ±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ueve mil menos cuatro mil quinientos, dos mil, mil quinientos y trescientos dejan setecientos. Si el remanente es negativo, hay que ajustar una línea antes de seg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4: «ingreso de 9000, gastos fijos de 4500, gastos variables de 2000, ahorro de 1500 y generosidad de 3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7]]></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scribe tu plan de una página con las seis líneas, tres supuestos, una acción para esta semana y la fecha de revisión. Si usas cifras ficticias, decláralo en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7]]></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ejercicio · Memoria: plan en una pág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7]]></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ejercicio · Memoria: plan en una pág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7]]></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as líneas tiene 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is: ingreso, gastos fijos, variables, ahorro, generosidad y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7]]></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separa el ahor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ntes de los gastos variables, no al final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7]]></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con los supues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scribirlos para saber qué cambió cuando el plan fa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7]]></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re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upuestos, números, brecha y ajuste de una vari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7]]></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hace 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predice, no garantiza ni sustituye asesoría financi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7]]></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7]]></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8787" r:id="rId1"/>
    <p:sldLayoutId id="2482528788" r:id="rId2"/>
    <p:sldLayoutId id="2482528789" r:id="rId3"/>
    <p:sldLayoutId id="248252879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b63836de8e90097ad5021847e6c89c3532f9ea90c0722bfd1.jpg"/>
  <Relationship Id="rId3" Type="http://schemas.openxmlformats.org/officeDocument/2006/relationships/hyperlink" Target="https://atraccion.lumbre.lat/object/atr-ric-r02-oa07"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7"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7"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7"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7"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7"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7"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7"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7"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7" TargetMode="External"/>
  <Relationship Id="rId3" Type="http://schemas.openxmlformats.org/officeDocument/2006/relationships/hyperlink" Target="https://atraccion.lumbre.lat/object/atr-ric-r02-oa07" TargetMode="External"/>
  <Relationship Id="rId4" Type="http://schemas.openxmlformats.org/officeDocument/2006/relationships/hyperlink" Target="https://atraccion.lumbre.lat/object/atr-ric-r02-oa07"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7"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7"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7"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7" TargetMode="External"/>
  <Relationship Id="rId3" Type="http://schemas.openxmlformats.org/officeDocument/2006/relationships/hyperlink" Target="https://atraccion.lumbre.lat/object/atr-ric-r02-oa07" TargetMode="External"/>
  <Relationship Id="rId4" Type="http://schemas.openxmlformats.org/officeDocument/2006/relationships/hyperlink" Target="https://atraccion.lumbre.lat/object/atr-ric-r02-oa07"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7"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7" TargetMode="External"/>
  <Relationship Id="rId3" Type="http://schemas.openxmlformats.org/officeDocument/2006/relationships/hyperlink" Target="https://atraccion.lumbre.lat/object/atr-ric-r02-oa07" TargetMode="External"/>
  <Relationship Id="rId4" Type="http://schemas.openxmlformats.org/officeDocument/2006/relationships/hyperlink" Target="https://atraccion.lumbre.lat/object/atr-ric-r02-oa07"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7"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7"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7"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7"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7"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7"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7"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7"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7"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7"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7"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7"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7"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7"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7"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7"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7"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7"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7"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7"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7"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7"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7"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7"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7" TargetMode="External"/>
  <Relationship Id="rId3" Type="http://schemas.openxmlformats.org/officeDocument/2006/relationships/hyperlink" Target="https://atraccion.lumbre.lat/object/atr-ric-r02-oa07" TargetMode="External"/>
  <Relationship Id="rId4"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7"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7"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7"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7"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7"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7"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7"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7"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7"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7"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7" TargetMode="External"/>
  <Relationship Id="rId3" Type="http://schemas.openxmlformats.org/officeDocument/2006/relationships/hyperlink" Target="https://www.gutenberg.org/" TargetMode="External"/>
  <Relationship Id="rId4" Type="http://schemas.openxmlformats.org/officeDocument/2006/relationships/hyperlink" Target="https://www.archive.org/" TargetMode="Externa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7"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7"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7"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7" TargetMode="External"/>
  <Relationship Id="rId3" Type="http://schemas.openxmlformats.org/officeDocument/2006/relationships/notesSlide" Target="../notesSlides/notesSlide5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u]]></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la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iquez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u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ágin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ric-r02-oa07"/>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7"/>
              </a:rPr>
              <a:t><![CDATA[Tu plan de riquez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tegrar ingresos, gastos, ahorro, oficio y siguiente acción en una página, con supuestos explícitos y una fecha de revisió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7"/>
              </a:rPr>
              <a:t><![CDATA[Tu plan de riquez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lan de riqueza no es una promesa: es una hoja con números, supuestos y una siguiente acción. Esta lección integra lo trabajado en la unidad —oficio, valor, precio, ahorro y generosidad— en seis líneas que caben en una página. El plan se escribe con cifras propias o con un caso ficticio declarado, se revisa con una fecha y se ajusta una variable a la vez. El producto es tu plan, con supuestos visibles y una acción para esta semana.]]></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7"/>
              </a:rPr>
              <a:t><![CDATA[Tu plan de riquez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6]]></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wattles · plan · presupuesto · ahorro · oficio · acción · supuestos · revisió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7"/>
              </a:rPr>
              <a:t><![CDATA[Tu plan de riquez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lan de riqueza en una página no predice el futuro ni promete un resultado. Es una hoja que reúne lo que ya trabajaste en la unidad: el oficio elegido, el valor que entregas, el precio que cobras, el ahorro que separas y la siguiente acción. Su utilidad está en hacer visibles los supuestos y en permitir una revisión con números.]]></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an tiene seis líneas: ingreso, gastos fijos, gastos variables, ahorro, generosidad y acción. Las cinco primeras son cifras de un mes promedio; la sexta es una tarea con fecha. Si una cifra es una suposición, se marca como tal. Un plan con supuestos ocultos se convierte en una expectativa y, cuando falla, en una decepció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7"/>
              </a:rPr>
              <a:t><![CDATA[Tu plan de riquez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6]]></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entra, qué sale, qué separo y qué hago esta semana? Si no puedes responder las cuatro con números y una tarea, todavía no tienes un plan: tienes una intenció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or qué una págin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7"/>
              </a:rPr>
              <a:t><![CDATA[Tu plan de riquez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planes largos se abandonan porque no se pueden revisar. Una página obliga a elegir lo esencial y a dejar fuera lo que no cambia la decisión. También permite comparar meses sin releer un documento: las seis líneas se ven de un vistazo y la acción se puede marcar como hecha o pendiente.]]></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ágina no sustituye un estado de cuenta ni una hoja de cálculo. Es un resumen para decidir. Los detalles viven en otro lugar; la página responde a la pregunta de si el mes está en equilibrio y qué se hará esta semana para mejorarl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or qué una págin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7"/>
              </a:rPr>
              <a:t><![CDATA[Tu plan de riquez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an se escribe con cifras propias o con un caso ficticio declarado. Si usas un caso ficticio, dilo en la misma hoja: mezclar números inventados con decisiones reales es la forma más rápida de tomar una decisión con datos falso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seis líne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7"/>
              </a:rPr>
              <a:t><![CDATA[Tu plan de riquez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ingreso es lo que entra en un mes promedio. Si es variable, se usa un promedio de los últimos meses y se marca el supuesto. Los gastos fijos son los que se repiten: renta, servicios, deudas, colegiaturas. Los gastos variables son los que cambian: comida, transporte, ocio. Separarlos permite saber qué se puede ajustar rápido y qué requiere una decisión mayo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seis líne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7"/>
              </a:rPr>
              <a:t><![CDATA[Tu plan de riquez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última fila: un plan sin acción es un presupuesto. La acción es la que lo conecta con el oficio y con el ingres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c-plan-seis-linea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seis líne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7"/>
              </a:rPr>
              <a:t><![CDATA[Tu plan de riquez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horro se separa antes de los gastos variables, no después. La generosidad tiene su propia línea porque una práctica elegida necesita presupuesto; si se mezcla con los gastos variables, desaparece o se vuelve impulsiva. La acción es la tarea concreta que acerca el plan: contactar clientes, terminar una propuesta, pedir un aumento, probar un servici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seis líne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7"/>
              </a:rPr>
              <a:t><![CDATA[Tu plan de riquez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uma debe cerrar: ingreso menos gastos fijos, variables, ahorro y generosidad deja un remanente o una brecha. Si la brecha es negativa, el plan no se sostiene y hay que ajustar una línea antes de seguir. Ese ajuste es la primera decisión del plan, no un fracaso posterio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Supuestos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7"/>
              </a:rPr>
              <a:t><![CDATA[Tu plan de riquez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cifra tiene un supuesto. El ingreso supone que el trabajo continúa; el gasto fijo supone que la renta no sube; el ahorro supone que no hay un imprevisto. Escribir los supuestos permite saber qué cambió cuando el plan falla: no falló la persona, falló una condición que se puede nombr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Supuestos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7"/>
              </a:rPr>
              <a:t><![CDATA[Tu plan de riquez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ahorro se calcula al final, casi nunca existe. Separarlo al inicio es una decisión de orden, no de fuerza de voluntad.]]></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c-plan-fluj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Supuestos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7"/>
              </a:rPr>
              <a:t><![CDATA[Tu plan de riquez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visión tiene cuatro pasos. Primero se leen los supuestos. Segundo se comparan los números con lo que ocurrió. Tercero se explica la brecha: ¿fue el ingreso, un gasto, el ahorro? Cuarto se ajusta una sola variable y se fija la siguiente fecha. Cambiar todo a la vez impide saber qué funcionó.]]></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Supuestos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7"/>
              </a:rPr>
              <a:t><![CDATA[Tu plan de riquez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último peldaño es el que distingue un plan de una ilusión: se cambia algo medible y se vuelve a revisar.]]></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c-plan-revision.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Supuestos y rev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7"/>
              </a:rPr>
              <a:t><![CDATA[Tu plan de riquez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6]]></a:t>
            </a:r>
          </a:p>
        </p:txBody>
      </p:sp>
      <p:sp>
        <p:nvSpPr>
          <p:cNvPr id="7" name="" descr=""/>
          <p:cNvSpPr/>
          <p:nvPr/>
        </p:nvSpPr>
        <p:spPr>
          <a:xfrm>
            <a:off x="514350" y="2867025"/>
            <a:ext cx="8115300" cy="17621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2867025"/>
            <a:ext cx="38100" cy="17621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an también incluye el oficio y la siguiente acción, aunque no sean cifras. La acción conecta el presupuesto con el ingreso: si el plan necesita más ingreso, la acción debe producir ingresos; si necesita menos gasto, la acción debe reducir uno concreto. Sin esa conexión, el plan se queda en una tabla.]]></a:t>
            </a:r>
          </a:p>
        </p:txBody>
      </p:sp>
      <p:sp>
        <p:nvSpPr>
          <p:cNvPr id="10" name=""/>
          <p:cNvSpPr txBox="1"/>
          <p:nvPr/>
        </p:nvSpPr>
        <p:spPr>
          <a:xfrm>
            <a:off x="685800" y="29432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el plan no hace]]></a:t>
            </a:r>
          </a:p>
        </p:txBody>
      </p:sp>
      <p:sp>
        <p:nvSpPr>
          <p:cNvPr id="11" name=""/>
          <p:cNvSpPr txBox="1"/>
          <p:nvPr/>
        </p:nvSpPr>
        <p:spPr>
          <a:xfrm>
            <a:off x="685800" y="33432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plan no predice el futuro, no garantiza el ingreso ni sustituye una asesoría financiera. Tampoco convierte una meta en un derecho. Su función es ordenar decisiones y hacer visibles los supuestos; cuando la realidad cambia, el plan se corrig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Supuestos y rev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7"/>
              </a:rPr>
              <a:t><![CDATA[Tu plan de riquez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o es orientación general y no asesoría financiera personalizada. Las cantidades de los ejemplos son ficticias; si usas tus propias cifras, la hoja es tuya y no una recomendación de esta lecció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7"/>
              </a:rPr>
              <a:t><![CDATA[Tu plan de riquez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El primero tiene ingreso estable; el segundo, ingreso variable y un fondo más grand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1: ingreso estable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7"/>
              </a:rPr>
              <a:t><![CDATA[Tu plan de riquez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os números]]></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ingreso de 9000, gastos fijos de 4500, gastos variables de 2000, ahorro de 1500 y generosidad de 300. La suma deja 700 de remanen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1: ingreso estable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7"/>
              </a:rPr>
              <a:t><![CDATA[Tu plan de riquez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s supuestos]]></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one que el ingreso se mantiene, que la renta no sube y que no hay un gasto imprevisto. Los escribe al lado de las cifra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1: ingreso estable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7"/>
              </a:rPr>
              <a:t><![CDATA[Tu plan de riquez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acción]]></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ficio es la reparación de bicicletas y la acción es contactar a tres talleres para ofrecer servicio a domicilio. La acción se elige porque puede aumentar el ingreso sin subir los gastos fijo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1: ingreso estable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7"/>
              </a:rPr>
              <a:t><![CDATA[Tu plan de riquez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revisión]]></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último viernes del mes compara lo planeado con lo real. Si el remanente desapareció, revisa qué línea cambió antes de ajustar el ahorr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2: ingreso variable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7"/>
              </a:rPr>
              <a:t><![CDATA[Tu plan de riquez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promedi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una persona trabaja por proyecto y sus ingresos de los últimos tres meses fueron 7000, 9000 y 11000. El promedio es 9000, pero el mes más bajo fue 700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2: ingreso variable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7"/>
              </a:rPr>
              <a:t><![CDATA[Tu plan de riquez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plan con el mes baj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no depender del mejor mes, escribe el plan con 7500: gastos fijos de 4000, variables de 1800, ahorro de 1200 y generosidad de 200. El remanente es 30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2: ingreso variable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7"/>
              </a:rPr>
              <a:t><![CDATA[Tu plan de riquez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fond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o el ingreso varía, el fondo de emergencia se calcula con seis meses de gastos fijos en lugar de tres. Es una decisión de prudencia, no una regla universa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2: ingreso variable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7"/>
              </a:rPr>
              <a:t><![CDATA[Tu plan de riquez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acción y la revisión]]></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cción es conseguir un cliente recurrente que cubra los gastos fijos. La revisión es cada mes, con el promedio móvil de tres meses, no con el mejor mes del añ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7"/>
              </a:rPr>
              <a:t><![CDATA[Tu plan de riquez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tu plan en una página con las seis líneas. Si usas cifras propias, no las compartas con nadie; si prefieres practicar, usa el caso ficticio de la lección y decláralo. Añade tres supuestos, una acción para esta semana y la fecha de la próxima revisión.]]></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para practicar el cálculo: ingreso de 9000, gastos fijos de 4500, variables de 2000, ahorro de 1500 y generosidad de 300. El remanente es 700. Si el ahorro se reduce a 1000, el remanente sube a 1200, pero el fondo tarda más en completarse. La cuenta muestra que cada línea afecta a las demá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7"/>
              </a:rPr>
              <a:t><![CDATA[Tu plan de riquez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la función principal de un plan de riqueza en una págin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decir el ingreso del próximo añ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unir cifras y supuestos para decidir y revisar.]]></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ustituir una asesoría financiera.]]></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mostrar que la persona se esfuerza lo suficient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7"/>
              </a:rPr>
              <a:t><![CDATA[Tu plan de riquez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l plan incluye cifras ficticias, deben declararse en la misma hoj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7"/>
              </a:rPr>
              <a:t><![CDATA[Tu plan de riquez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lan tiene seis líneas: ingreso, gastos fijos, gastos variables, ahorro, ___ y ___.]]></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7"/>
              </a:rPr>
              <a:t><![CDATA[Tu plan de riquez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línea del plan con su contenid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Ingres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Gastos fijo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horr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cción]]></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nta, servicios y deudas]]></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 que se separa antes de gasta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7"/>
              </a:rPr>
              <a:t><![CDATA[Tu plan de riquez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tarea que acerca el plan]]></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 que entra en un mes promedi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7"/>
              </a:rPr>
              <a:t><![CDATA[Tu plan de riquez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lemento según sea un supuesto o una ac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upuest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cció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ingreso se mantiene el próximo mes]]></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ntactar a tres clientes esta semana]]></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renta no sube este año]]></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ducir un gasto variable concret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7"/>
              </a:rPr>
              <a:t><![CDATA[Tu plan de riquez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No habrá un imprevisto este me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Terminar la propuesta pendiente]]></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7"/>
              </a:rPr>
              <a:t><![CDATA[Tu plan de riquez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revisión del plan.]]></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justar una variable]]></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eer los supuestos]]></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xplicar la brech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parar los números con lo rea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7"/>
              </a:rPr>
              <a:t><![CDATA[Tu plan de riquez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taller presentó este plan como ejemplo. Marca las frase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plan debe declarar si las cifras son ficticias.]]></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plan bien hecho garantiza que el ingreso se cumpla.]]></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ahorro se separa antes de los gastos variables.]]></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el remanente es negativo, basta con tener más actitud.]]></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revisión ajusta una variable a la vez.]]></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7"/>
              </a:rPr>
              <a:t><![CDATA[Tu plan de riquez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so ficticio: ingreso de 9000, gastos fijos de 4500, variables de 2000, ahorro de 1500 y generosidad de 300. ¿Cuál es el remanente?]]></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pesos): ________________]]></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7"/>
              </a:rPr>
              <a:t><![CDATA[Tu plan de riquez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scribe tu plan de una página con las seis líneas, tres supuestos, una acción para esta semana y la fecha de revisión. Si usas cifras ficticias, decláralo en la hoja.]]></a:t>
            </a:r>
          </a:p>
        </p:txBody>
      </p:sp>
      <p:sp>
        <p:nvSpPr>
          <p:cNvPr id="9" name=""/>
          <p:cNvSpPr txBox="1"/>
          <p:nvPr/>
        </p:nvSpPr>
        <p:spPr>
          <a:xfrm>
            <a:off x="514350" y="26955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el plan no cierra, no lo maquilles: cambia una línea y anota por qué. Si la acción no afecta al ingreso ni a un gasto, no está conectada con el plan.]]></a:t>
            </a:r>
          </a:p>
        </p:txBody>
      </p:sp>
      <p:sp>
        <p:nvSpPr>
          <p:cNvPr id="10" name=""/>
          <p:cNvSpPr txBox="1"/>
          <p:nvPr/>
        </p:nvSpPr>
        <p:spPr>
          <a:xfrm>
            <a:off x="514350" y="37147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Memoria: plan en una pági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7"/>
              </a:rPr>
              <a:t><![CDATA[Tu plan de riquez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6]]></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gr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en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sto fi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rep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sto vari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camb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hor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sepa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u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da por cier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hace est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Memoria: plan en una págin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7"/>
              </a:rPr>
              <a:t><![CDATA[Tu plan de riquez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6]]></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ric-r02-oa07"/>
              </a:rPr>
              <a:t><![CDATA[Abrir el juego en el O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del cierre de la unidad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7"/>
              </a:rPr>
              <a:t><![CDATA[Tu plan de riquez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as líneas tiene el pla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7"/>
              </a:rPr>
              <a:t><![CDATA[Tu plan de riquez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del cierre de la unidad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is: ingreso, gastos fijos, variables, ahorro, generosidad y acció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del cierre de la unidad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7"/>
              </a:rPr>
              <a:t><![CDATA[Tu plan de riquez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separa el ahorr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7"/>
              </a:rPr>
              <a:t><![CDATA[Tu plan de riquez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del cierre de la unidad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tes de los gastos variables, no al final del m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del cierre de la unidad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7"/>
              </a:rPr>
              <a:t><![CDATA[Tu plan de riquez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con los supuesto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7"/>
              </a:rPr>
              <a:t><![CDATA[Tu plan de riquez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del cierre de la unidad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irlos para saber qué cambió cuando el plan fall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del cierre de la unidad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7"/>
              </a:rPr>
              <a:t><![CDATA[Tu plan de riquez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revis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7"/>
              </a:rPr>
              <a:t><![CDATA[Tu plan de riquez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del cierre de la unidad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upuestos, números, brecha y ajuste de una variabl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del cierre de la unidad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7"/>
              </a:rPr>
              <a:t><![CDATA[Tu plan de riquez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hace el pla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7"/>
              </a:rPr>
              <a:t><![CDATA[Tu plan de riquez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del cierre de la unidad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predice, no garantiza ni sustituye asesoría financier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7"/>
              </a:rPr>
              <a:t><![CDATA[Tu plan de riquez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ción integra ideas de la unidad en una plantilla de una página; no atribuye al libro un método de presupuesto que no contiene ni presenta el plan como una predicción. Las cifras son ficticias y los supuestos se declaran. Las dos fuentes permiten consultar el texto original y un manual clásico de administración del hogar, útil como documento de época.]]></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utenberg.org/"/>
              </a:rPr>
              <a:t><![CDATA[Project Gutenberg]]></a:t>
            </a:r>
          </a:p>
        </p:txBody>
      </p:sp>
      <p:sp>
        <p:nvSpPr>
          <p:cNvPr id="9" name=""/>
          <p:cNvSpPr txBox="1"/>
          <p:nvPr/>
        </p:nvSpPr>
        <p:spPr>
          <a:xfrm>
            <a:off x="514350" y="36385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The Science of Getting Rich»: el texto completo, para distinguir lo que el libro dice del plan que esta lección propone.]]></a:t>
            </a:r>
          </a:p>
        </p:txBody>
      </p:sp>
      <p:sp>
        <p:nvSpPr>
          <p:cNvPr id="10" name=""/>
          <p:cNvSpPr txBox="1"/>
          <p:nvPr/>
        </p:nvSpPr>
        <p:spPr>
          <a:xfrm>
            <a:off x="514350" y="4267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archive.org/"/>
              </a:rPr>
              <a:t><![CDATA[Internet Archiv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7"/>
              </a:rPr>
              <a:t><![CDATA[Tu plan de riquez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6]]></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The Home and Its Management»: un manual de comienzos del siglo veinte sobre presupuesto doméstico, útil para comparar prácticas de la époc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7"/>
              </a:rPr>
              <a:t><![CDATA[Tu plan de riquez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un plan de una página con seis líneas, supuestos visibles, una acción para esta semana y una fecha de revisión. También sabes que el plan no predice ni garantiza: ordena decisiones y se corrige con números. Con esto cierras la unidad: leer a Wattles, separar su método de su metafísica y aplicar lo que resist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7"/>
              </a:rPr>
              <a:t><![CDATA[Tu plan de riquez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9-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0-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1-llena]]></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2-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3-sort]]></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7"/>
              </a:rPr>
              <a:t><![CDATA[Tu plan de riquez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4-secu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5-detective]]></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36-num]]></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Cerraste tu plan de una página con supuestos y siguiente acción. Con esto terminas la unidad de riqueza y trabajo.]]></a:t>
            </a:r>
          </a:p>
        </p:txBody>
      </p:sp>
      <p:sp>
        <p:nvSpPr>
          <p:cNvPr id="11" name=""/>
          <p:cNvSpPr txBox="1"/>
          <p:nvPr/>
        </p:nvSpPr>
        <p:spPr>
          <a:xfrm>
            <a:off x="514350" y="29622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as seis líneas y a la cascada de la revisión. Casi siempre el fallo está en un plan que no cierra, en supuestos ocultos o en una acción que no toca ni el ingreso ni el gast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2026-11-01T05:55:14Z</dcterms:created>
  <dcterms:modified xsi:type="dcterms:W3CDTF">2026-11-01T05:55:14Z</dcterms:modified>
  <dc:title>Tu plan de riqueza en una página</dc:title>
  <dc:description>Presentación editable del OA «Tu plan de riqueza en una página». Enlace: https://atraccion.lumbre.lat/object/atr-ric-r02-oa07</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