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práctica central, no una list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práctica central, no una list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Por qué empezar pequeño sostiene la práctic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Por qué empezar pequeño sostiene la práctica»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arquitectura de los cinco minuto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utina de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lan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decide ordenar su mañana: meditar, escribir, estirar, leer, planear el día, revisar el correo y caminar. Siete prácticas, cuarenta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utina de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semana cumple tres días. La segunda, ninguno. El plan no falló por falta de voluntad: falló porque cada mañana había que decidir por dón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utina de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sola práctica central: escribir tres líneas sobre lo que quiere recordar. La ancla al café. Cinco minutos, cuaderno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utina de siet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sultad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os semanas marca cada día. Lo que se mide no es la calidad de lo escrito, sino si la práctica ocurrió. Las otras seis quedan fuera hasta que la primera se sos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áctica que ya exis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ya tiene el cuaderno y ya escribe listas de pendientes cada noche. Quiere empezar una práctica de gratitud, pero no quiere añadir otr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áctica que ya exis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ancla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ugar de crear un momento nuevo, usa el que ya existe: después de la última lista de pendientes, escribe una línea sobre algo que salió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áctica que ya exis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o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línea, no una página. El límite no es una falta de ambición: es lo que permite que la práctica quepa en un día can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áctica que ya exis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la fecha en el margen. Si pasan tres días sin marca, revisa el ancla antes de concluir que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t-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tarjeta de cinco minuto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tiene una sola práctica central, un ancla y una duración corta y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utina mínima se define por tres rasgos: una sola práctica central con verbo concreto, un ancla que ya existe en el día y un límite de tiempo que se puede cumplir. Las otras opciones describen planes grandes o dependen de la motivación, que es justo lo que la estructura busca no neces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rjeta de cuatro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inco minutos reducen la fricción y facilitan la repetición, pero no bastan por sí solos: la práctica necesita un ancla, un registro y revisiones. La lección afirma que empezar pequeño aumenta la probabilidad de sostenerla, no que la sostenga sin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cascada de la ca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áctica central → Lo que produce el efecto bus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cla → Un momento que ya existe e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 La prueba de que la práctica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mite de tiempo → Lo que impide que la tarea se 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están en el flujo y en la tarjeta. Si confundes el ancla con la práctica, vas a depender de decidir cada día cuándo empezar, que es la decisión que más se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tres líneas después del café → Rutin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ñadir una segunda práctica el tercer día → Plan que la desbo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rcar el día en el calendario → Rutin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rar un cuaderno especial antes de empezar → Plan que la desbo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inco minutos con el cuaderno ya abierto → Rutin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valuar resultados cada mañana de la primera semana → Plan que la desbo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decisiones de la izquierda reducen fricción; las tres de la derecha la aumentan o duplican el centro. La trampa es el cuaderno especial: parece un apoyo y es un paso previo que puede volverse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práctica con verbo concreto → Anclarla a un momento que ya existe → Hacer cinco minutos sin añadir nada → Registrar una marca po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lige, después se ancla, después se hace y al final se registra. Si empiezas por el registro sin haber elegido una práctica concreta, anotarás intenciones y no cumpl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os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que una rutina mínima funcione conviene añadir una segunda práctica desde 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contradice la regla de las dos semanas sin añadidos; la quinta convierte un día fallido en un fracaso del plan. Las otras tres describen piezas que la lección sí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lista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áctica · ancla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áctica, ancla y registro: las tres piezas que se pueden revisar cuando algo falla. La cuarta, el límite de tiempo, es la que impide que la tarea se 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rjeta de cinco minuto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t-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tarjeta de dos caras. En la primera escribe la práctica central con un verbo concreto, el ancla en forma de después de, la duración exacta y dónde vas a registrar. En la segunda, las tres cosas que no harás durante dos semanas. Al final, una línea: qué día vas a empezar y qué marca contarás como cump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tarjeta de cinco minutos · Memoria: las piezas d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tarjeta de cinco minutos · Memoria: las piezas de l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práctica cen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produce el efecto buscado, expresada con un verbo concreto que se puede empezar y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mpezar pequeño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uce la fricción, permite cumplir en un día difícil y muestra evidencia de que cump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an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momento que ya existe en el día y que sirve de señal para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si la práctica ocurrió, no para calificar su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durante las dos primera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petir la misma práctica sin añadir nada; la ampliación vien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t-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80" r:id="rId1"/>
    <p:sldLayoutId id="2482531081" r:id="rId2"/>
    <p:sldLayoutId id="2482531082" r:id="rId3"/>
    <p:sldLayoutId id="24825310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d029c04ffa26ee12b3f02b7b4ab4b44dbc52f2ed6707fd81.jpg"/>
  <Relationship Id="rId3" Type="http://schemas.openxmlformats.org/officeDocument/2006/relationships/hyperlink" Target="https://atraccion.lumbre.lat/object/atr-rit-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hyperlink" Target="https://atraccion.lumbre.lat/object/atr-rit-r01-oa01" TargetMode="External"/>
  <Relationship Id="rId4" Type="http://schemas.openxmlformats.org/officeDocument/2006/relationships/hyperlink" Target="https://atraccion.lumbre.lat/object/atr-rit-r01-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hyperlink" Target="https://atraccion.lumbre.lat/object/atr-rit-r01-oa01" TargetMode="External"/>
  <Relationship Id="rId4" Type="http://schemas.openxmlformats.org/officeDocument/2006/relationships/hyperlink" Target="https://atraccion.lumbre.lat/object/atr-rit-r01-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hyperlink" Target="https://atraccion.lumbre.lat/object/atr-rit-r01-oa01" TargetMode="External"/>
  <Relationship Id="rId4" Type="http://schemas.openxmlformats.org/officeDocument/2006/relationships/hyperlink" Target="https://atraccion.lumbre.lat/object/atr-rit-r01-oa01"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hyperlink" Target="https://atraccion.lumbre.lat/object/atr-rit-r01-oa01"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hyperlink" Target="https://www.gutenberg.org/ebooks/search/?query=New+Thought"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hyperlink" Target="https://pubmed.ncbi.nlm.nih.gov/?term=habit+formation" TargetMode="External"/>
  <Relationship Id="rId4" Type="http://schemas.openxmlformats.org/officeDocument/2006/relationships/hyperlink" Target="https://www.apa.org/" TargetMode="External"/>
  <Relationship Id="rId5"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t-r01-oa01"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ut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íni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n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nu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t-r01-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a rutina de cinco minutos con una sola práctica central y explicar por qué empezar pequeño aumenta la probabilidad de sostener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Una rutina que dura se parece poco a un plan ambicioso: se parece a cinco minutos repetidos en el mismo lugar. Aquí se define qué cuenta como práctica central, cómo elegir una sola y cómo anclarla a un momento que ya existe en el día. Se revisa por qué empezar pequeño reduce la fricción, qué sugiere la investigación sobre hábitos y qué no promete, y se diseña una tarjeta con práctica, ancla, duración y registr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utina · hábitos · cinco minutos · práctica diaria · registro · sostenibilidad · inten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utina mínima no es una versión pobre de una rutina grande: es la unidad que puedes repetir cuando el día se complica. Se compone de una sola práctica central, un momento fijo y una duración de cinco minutos. Nada más. Si al leerlo sientes que es demasiado poco, esa sensación es justo la que hay que examinar: la mayoría de los planes se abandonan porque se diseñaron para una semana ideal que nunca llega. Al terminar vas a poder elegir una práctica central, anclarla a un momento que ya existe y registrarla durante dos semanas sin añadir n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l es la versión más pequeña de mi práctica que todavía cuenta? Si no puedes hacerla en cinco minutos, con el material a la vista y sin preparativos, todavía no es míni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práctica central, no una lis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áctica central es la que produce el efecto que buscas, no la que la rodea. Si tu tema es escribir, la práctica central es escribir; no es leer sobre escritura, ni comprar cuadernos, ni ordenar el escritorio. Si tu tema es ordenar las finanzas del mes, la práctica central es revisar los gastos; no es investigar aplicaciones. Elegir una sola obliga a nombrar lo que de verdad importa y a dejar el resto para despué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práctica central, no una lis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para saber si elegiste bien es simple: la práctica debe caber en una frase con un verbo concreto. «Escribir tres líneas sobre lo que quiero recordar» sirve. «Trabajar en mi crecimiento personal» no sirve, porque no se puede empezar ni terminar. Un verbo vago permite cualquier cosa y, por eso mismo, no permite registrar nada.]]></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hace en un solo lugar y con un solo material.]]></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 principio y final visibles: cinco minutos, no una tarea abier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práctica central, no una lis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pende de comprar nada ni de que otra persona respon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mpezar pequeño sostiene la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ezar pequeño reduce tres dificultades a la vez. La primera es la fricción: cada paso previo —buscar el cuaderno, decidir qué hacer, aclarar el objetivo— es una ocasión de no empezar. La segunda es la incertidumbre: una práctica corta se puede hacer hoy aunque el día esté mal, de modo que la cadena de días no se rompe por una sola jornada difícil. La tercera es la identidad: cumplir algo pequeño y verificable te muestra como alguien que cumple, y esa imagen sostiene la repetición mejor que la cul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mpezar pequeño sostiene la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conviene leer primero. El tamaño grande no falla por falta de disciplina: falla porque pide una agenda que no existe la mayoría de los dí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taman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mpezar pequeño sostiene la prácti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hábitos apunta en la misma dirección, con límites que conviene decir. Se ha estudiado que la repetición en un contexto estable vuelve una conducta más automática, y que el tiempo para llegar ahí varía mucho según la persona y la conducta: no hay un número de días que sirva para todos. También se han estudiado los planes del tipo si pasa esto, hago aquello, que ayudan a pasar de la intención a la acción. Nada de eso promete que la práctica funcione sola; describen condiciones que la facilit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mpezar pequeño sostiene la prácti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 que cinco minutos alcancen para todo: alcanzan para sostener el hábito mientras lo construy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limina los días malos: reduce lo que un día malo puede rompe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la decisión de ampliar más adelante; solo la prep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or qué empezar pequeño sostiene la prácti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arquitectura de los cinco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utina mínima tiene cuatro piezas y ninguna es motivacional. Elegir: una práctica con verbo concreto. Anclar: un momento que ya existe en el día, como el café de la mañana o el cierre de la computadora. Hacer: cinco minutos medidos, sin añadir nada aunque sobre tiempo. Registrar: una marca en el calendario o una línea en el cuaderno. La motivación aparece y desaparece; las cuatro piezas se pueden revisar cuando algo fal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arquitectura de los cinco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cuarta caja: sin registro no hay manera de saber si la práctica ocurrió. La motivación puede faltar un martes; la marca en el calendario no discu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cinco-pas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arquitectura de los cinco minu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ncla es la pieza que más se descuida y la que más ayuda. No es lo mismo «hacerlo en la mañana» que «hacerlo después de servir el primer café». La primera frase depende de una decisión diaria; la segunda se apoya en una acción que ya ocurre. Lo mismo vale para el registro: no «anotar cuando pueda», sino «marcar el día antes de apagar la computado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arquitectura de los cinco minu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entación previsible: como cinco minutos parecen poco, añadir una segunda práctica el tercer día. Casi siempre esa suma es la que rompe la cadena, porque duplica la decisión y el tiempo. La regla de esta lección es sencilla: durante las dos primeras semanas, la rutina no crece; solo se repite. Ampliarla es el tema de la lección siguie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diseño.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rutina de siete pas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lan inici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decide ordenar su mañana: meditar, escribir, estirar, leer, planear el día, revisar el correo y caminar. Siete prácticas, cuarenta minut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rutina de siete pas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ocur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semana cumple tres días. La segunda, ninguno. El plan no falló por falta de voluntad: falló porque cada mañana había que decidir por dónde empez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rutina de siete pas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duc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sola práctica central: escribir tres líneas sobre lo que quiere recordar. La ancla al café. Cinco minutos, cuaderno abier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rutina de siete pas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sultado que s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os semanas marca cada día. Lo que se mide no es la calidad de lo escrito, sino si la práctica ocurrió. Las otras seis quedan fuera hasta que la primera se sosteng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áctica que ya existí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ateri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ya tiene el cuaderno y ya escribe listas de pendientes cada noche. Quiere empezar una práctica de gratitud, pero no quiere añadir otra rut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áctica que ya existí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ancla disponi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ugar de crear un momento nuevo, usa el que ya existe: después de la última lista de pendientes, escribe una línea sobre algo que salió bi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áctica que ya existí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osi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ínea, no una página. El límite no es una falta de ambición: es lo que permite que la práctica quepa en un día cansa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áctica que ya existí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la fecha en el margen. Si pasan tres días sin marca, revisa el ancla antes de concluir que no si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cinco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tarjeta con cuatro líneas: la práctica central en una frase con verbo, el ancla en forma de después de, la duración exacta y el lugar donde vas a registrar. Se escribe a mano y se deja donde ocurre la práctica, no en una aplicación que hay que abr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cinco minu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orden: la identidad es el último peldaño, no el primero. No necesitas creerte capaz para empezar; empiezas y la evidencia hace el res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t-cade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cinco minu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rjeta tiene una segunda cara, la de los límites. Ahí van las tres cosas que no vas a hacer durante las dos primeras semanas: añadir una segunda práctica, comprar material nuevo y evaluar resultados. Esa cara es la que evita que la rutina mínima se convierta otra vez en un plan grande.]]></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áctica no ocurrió, revisa el ancla antes de revisar tu carácter.]]></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ocurrió pero se sintió vacía, revisa la práctica: puede estar mal elegi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cinco minu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ocurrió y sobró tiempo, no añadas nada todavía: deja que la repetición se asi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cinco minu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a rutina mínima de una lista de propósitos?]]></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iene una sola práctica central, un ancla y una duración corta y verificable.]]></a:t>
            </a:r>
          </a:p>
        </p:txBody>
      </p:sp>
      <p:sp>
        <p:nvSpPr>
          <p:cNvPr id="10" name=""/>
          <p:cNvSpPr txBox="1"/>
          <p:nvPr/>
        </p:nvSpPr>
        <p:spPr>
          <a:xfrm>
            <a:off x="666750" y="2686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hace todos los días durante una hora completa.]]></a:t>
            </a:r>
          </a:p>
        </p:txBody>
      </p:sp>
      <p:sp>
        <p:nvSpPr>
          <p:cNvPr id="11" name=""/>
          <p:cNvSpPr txBox="1"/>
          <p:nvPr/>
        </p:nvSpPr>
        <p:spPr>
          <a:xfrm>
            <a:off x="666750" y="3067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incluye varias prácticas para aprovechar el impulso del comienzo.]]></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depende de la motivación disponible cada mañ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cinco minu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ezar con cinco minutos basta para que la práctica se sostenga durante años sin revi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cinco minu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 la rutina mínima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áctica centr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cl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gistr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ímite de tiemp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momento que ya existe en el dí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ueba de que la práctica ocurri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impide que la tarea se ab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produce el efecto busc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cinco minu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si pertenece a una rutina mínima o a un plan que la desbor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utina mínim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lan que la desbord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tres líneas después del café]]></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ñadir una segunda práctica el tercer dí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car el día en el calendar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rar un cuaderno especial antes de empez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inco minutos con el cuaderno ya abier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valuar resultados cada mañana de la primera sema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cinco minu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atro piezas de la rutina mínima tal como se diseña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práctica con verbo concre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una marca por dí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clarla a un momento que ya exist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cer cinco minutos sin añadir n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cinco minu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sobre su rutin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ráctica central se reconoce porque cabe en una frase con un verbo concre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que una rutina mínima funcione conviene añadir una segunda práctica desde el primer dí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ncla es un momento que ya existe en el día y que sirve de señ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gistro sirve para saber si la práctica ocurrió, no para calificar su calidad.]]></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un día no se cumple, el plan entero debe rehacerse desde cer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cinco minut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utina mínima tiene una sola ___ central, un ___ que ya existe en el día y un ___ que prueba que ocurrió.]]></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rjeta de cinco minuto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tarjeta de dos caras. En la primera escribe la práctica central con un verbo concreto, el ancla en forma de después de, la duración exacta y dónde vas a registrar. En la segunda, las tres cosas que no harás durante dos semanas. Al final, una línea: qué día vas a empezar y qué marca contarás como cumplid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práctica no cabe en una frase, todavía no es central. Si el ancla no empieza por después de, es una hora del día y no una señ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cinco minutos · Memoria: las piezas de la rut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cen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l caf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o que impide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sin añadir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rjeta de cinco minutos · Memoria: las piezas de la ruti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t-r01-oa01"/>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práctica centr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produce el efecto buscado, expresada con un verbo concreto que se puede empezar y termin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mpezar pequeño ayu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uce la fricción, permite cumplir en un día difícil y muestra evidencia de que cumpl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ancl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momento que ya existe en el día y que sirve de señal para empez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regist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si la práctica ocurrió, no para calificar su calid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durante las dos primeras seman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rjeta de cinco minutos · Tarjetas de repaso antes de la lección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petir la misma práctica sin añadir nada; la ampliación viene despué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una cifra ni un resultado garantizado. Lo que dice sobre hábitos se apoya en investigación que se puede consultar en las bases de abajo, con sus límites: los tiempos varían y los estudios describen condiciones, no promesas. La parte de tradición se limita a la idea, muy anterior, de que una práctica diaria forma carácter. La parte de práctica es la tarjeta que vas a escribir y el registro de dos semanas.]]></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New+Thought"/>
              </a:rPr>
              <a:t><![CDATA[Project Gutenberg: textos del Nuevo Pensamiento]]></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hí están los libros citados, anteriores a 1930. Busca los capítulos sobre práctica diaria y disciplina de la aten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habit+formation"/>
              </a:rPr>
              <a:t><![CDATA[PubMed: formación de hábito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rtículos sobre repetición, contexto y automaticidad. Lee las limitaciones antes que las conclusiones.]]></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sobre hábitos, metas e intenciones. Sirve para contrastar definiciones, no para buscar una fórmu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 rutina mínima: una práctica central, un ancla, cinco minutos y un registro. Sabes por qué empezar pequeño reduce la fricción y por qué esa ventaja no es una promesa de resultado. Lo siguiente es la ampliación: pasar de cinco a quince minutos con tres momentos diferenciados, sin llenar la sesión de cosas que no son la práctic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t-r01-oa01"/>
              </a:rPr>
              <a:t><![CDATA[La rutina mínima de cinco minu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iseñar y registrar tu rutina mínima. Siguiente lección: la sesión de quince minutos.]]></a:t>
            </a:r>
          </a:p>
        </p:txBody>
      </p:sp>
      <p:sp>
        <p:nvSpPr>
          <p:cNvPr id="10" name=""/>
          <p:cNvSpPr txBox="1"/>
          <p:nvPr/>
        </p:nvSpPr>
        <p:spPr>
          <a:xfrm>
            <a:off x="514350" y="2609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as cuatro piezas y a la tabla de tamaños. Casi siempre el fallo está en confundir una lista de propósitos con una práctica central, o en añadir cosas antes de sostener la prime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2026-11-01T06:33:27Z</dcterms:created>
  <dcterms:modified xsi:type="dcterms:W3CDTF">2026-11-01T06:33:27Z</dcterms:modified>
  <dc:title>La rutina mínima de cinco minutos</dc:title>
  <dc:description>Presentación editable del OA «La rutina mínima de cinco minutos». Enlace: https://atraccion.lumbre.lat/object/atr-rit-r01-oa01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