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uándo ampliar y cuándo n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uándo ampliar y cuándo n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tres momento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sión que se comió el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amplía su rutina de escritura a quince minutos y llena la sesión: revisar apuntes, leer un artículo, escribir, buscar citas y ordenar el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sión que se comió el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entro de escritura queda en cuatro minutos. La sesión se siente productiva y la práctica central casi no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sión que se comió el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tres momentos: dos minutos para abrir el documento y recordar la frase de ayer, diez para escribir, tres para registrar y dejar la siguiente frase ano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sión que se comió el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se mantien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ectura y la búsqueda de citas pasan a otro momento del día. No se eliminan: se separan para que no compitan con el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pliación de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lleva dos semanas marcando su práctica mínima de cinco minutos: revisar los gasto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pliación de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Primera ampl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e una llegada de dos minutos: abre la hoja de gastos y deja la calculadora a la vista. El centro sigue en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pliación de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Segunda ampl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 semana siguiente añade un cierre de tres minutos: anota una decisión para mañana. La sesión llega a diez minutos y sigue sobrando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pliación de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añade una segunda meta financiera ni una aplicación nueva. La sesión se queda en quince minutos con tres momentos y un minuto li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mapa de quince minuto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Registrar lo que ocurrió y dejar una nota para la sesión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ierre registra y prepara: anota qué se hizo, qué se notó y qué queda para mañana. No añade prácticas ni califica la sesión. Sustituir el centro es justo lo que la estructura busca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quinc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gla de la lección es la contraria: el centro es el bloque más protegido. Si el día se acorta, se recortan la llegada y el cierre, porque son los extremos que protegen a la práctica central, no la práctica mis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os tres mo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legada → Preparar el material y el para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ntro → Sostener la práctica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erre → Registrar y dejar un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 Absorber lo im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y la tabla repiten las cuatro funciones. Si el margen se usa para añadir una tarea, deja de ser margen y la sesión vuelve a estar planificada al min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parar el material antes de empezar → Se aña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segunda meta para aprovechar el tiempo → Se mantien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leer lo que se acaba de escribir → Se aña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visar las métricas de la aplicación → Se mantien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una decisión para mañana → Se aña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Ver un video sobre una técnica nueva → Se mantien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añade lo que alimenta el centro y se registra; se queda fuera lo que crea un segundo centro o consume tiempo sin dejar rastro. La trampa es el video: parece formación y es competencia para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legar y preparar el material → Practicar sin interrupciones → Cerrar con el registro del día → Dejar listo lo de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legada prepara, el centro practica, el cierre registra y el último gesto deja listo el día siguiente. Ese último gesto es el que hace que la llegada de mañana cueste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os tres mo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mpliar la rutina conviene en cuanto aparece entusiasmo, aunque la práctica mínima todavía no se sost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invierte el criterio: se amplía por estabilidad, no por entusiasmo. La cuarta mete un segundo centro, que es exactamente lo que la sesión debe evitar. Las otras tres describen la estructura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legada · centro · cierre ·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legada, centro y cierre, con un margen de un minuto. El orden no es decorativo: cada momento prepara el estado del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quinc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mapa de quince minutos con tres cajas y una lista de exclusiones. En cada caja escribe el momento, los minutos y la acción concreta; debajo, lo que se queda fuera esta semana. Al final, una línea: qué momento vas a recortar primero si el día se a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mapa de quince minutos · Memoria: los tres mo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mapa de quince minutos · Memoria: los tres mo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amplía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registro muestra dos semanas de práctica sostenida, no cuando aparece entusia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mo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legada, centro y cierre, con un minuto de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corta si el día se a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llegada y el cierre; el centro se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ñade 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sirve al centro: preparación, una segunda capa de la misma práctica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mantien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segunda meta, las métricas diarias y el consumo de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99" r:id="rId1"/>
    <p:sldLayoutId id="2482528500" r:id="rId2"/>
    <p:sldLayoutId id="2482528501" r:id="rId3"/>
    <p:sldLayoutId id="248252850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c8483c8976eb24f688371ac66b35bf264365a156b930dac1.jpg"/>
  <Relationship Id="rId3" Type="http://schemas.openxmlformats.org/officeDocument/2006/relationships/hyperlink" Target="https://atraccion.lumbre.lat/object/atr-rit-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hyperlink" Target="https://atraccion.lumbre.lat/object/atr-rit-r01-oa02" TargetMode="External"/>
  <Relationship Id="rId4" Type="http://schemas.openxmlformats.org/officeDocument/2006/relationships/hyperlink" Target="https://atraccion.lumbre.lat/object/atr-rit-r01-oa02"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hyperlink" Target="https://atraccion.lumbre.lat/object/atr-rit-r01-oa02" TargetMode="External"/>
  <Relationship Id="rId4" Type="http://schemas.openxmlformats.org/officeDocument/2006/relationships/hyperlink" Target="https://atraccion.lumbre.lat/object/atr-rit-r01-oa02"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hyperlink" Target="https://atraccion.lumbre.lat/object/atr-rit-r01-oa02" TargetMode="External"/>
  <Relationship Id="rId4" Type="http://schemas.openxmlformats.org/officeDocument/2006/relationships/hyperlink" Target="https://atraccion.lumbre.lat/object/atr-rit-r01-oa02"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hyperlink" Target="https://atraccion.lumbre.lat/object/atr-rit-r01-oa02"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hyperlink" Target="https://www.gutenberg.org/ebooks/search/?query=New+Thought"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hyperlink" Target="https://pubmed.ncbi.nlm.nih.gov/?term=implementation+intentions" TargetMode="External"/>
  <Relationship Id="rId4" Type="http://schemas.openxmlformats.org/officeDocument/2006/relationships/hyperlink" Target="https://www.apa.org/"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2"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nc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nu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1-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pliar la rutina mínima a quince minutos con tres momentos diferenciados y decidir qué se añade y qué se mantiene fue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La rutina mínima ya existe; ahora se trata de ampliarla sin perder el centro. Una sesión de quince minutos se divide en tres momentos con funciones distintas: llegar, practicar y cerrar. Aquí se decide qué se añade —preparación, una segunda capa de la misma práctica, registro— y qué se mantiene fuera: una segunda meta, métricas diarias, consumo de contenido. Dos ejemplos resueltos muestran cómo una sesión se llena de cosas que no son la práctic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utina · sesión · quince minutos · hábitos · tiempo · límites · práctica diaria · revi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ce minutos no son cinco más diez: son una estructura. La rutina mínima ya te dio una práctica central y un ancla; la sesión añade dos momentos que la protegen, uno antes y uno después. Con ellos, la práctica deja de depender de que empieces bien y pasa a tener un principio y un final claros. La regla de la lección es exigente: todo lo que se añada debe servir al centro; lo que no, se queda fuera aunque parezca valioso. Al terminar vas a poder repartir la sesión en tres momentos, decidir qué entra y qué no, y escribir un mapa que puedas revisar al séptimo dí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paso de cinco a quince minutos sin que la práctica central desaparezca? La respuesta no es añadir tiempo y llenarlo, sino repartirlo entre llegar, practicar y cerr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ándo ampliar y cuándo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para ampliar no es el entusiasmo, es la estabilidad. Si durante dos semanas la práctica mínima ocurrió casi todos los días sin negociación, tienes una base sobre la que construir. Si todavía hay días en que la olvidas, ampliar solo añade superficies donde fallar. La ampliación es una respuesta al registro, no una recompensa por haber empez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ándo ampliar y cuándo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razones para no ampliar. Si el día ya está lleno, si la práctica mínima consume más atención de la prevista o si estás en una semana de cambios, la respuesta correcta es mantener. Una rutina que se sostiene en temporada difícil vale más que una sesión perfecta que dura diez días.]]></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plía cuando el registro muestra dos semanas con la práctica hecha casi todos los días.]]></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mplíes en una semana de cambios, viajes o cierres de trabaj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ándo ampliar y cuándo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mplíes para compensar un día fallido: la culpa no es un criterio de diseñ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momen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se divide en llegada, centro y cierre. La llegada prepara: material a la vista, una frase con el para qué del día, el teléfono fuera. El centro es la práctica central, sin añadidos ni consultas. El cierre registra: qué se hizo, qué se notó, qué queda para mañana. Entre los tres suman catorce minutos; el minuto restante es margen para lo imprevis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momen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ma la columna de minutos y verás que el centro es el bloque más largo. Esa proporción es la que se rompe cuando la sesión se llena de preparativos y consult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quince-repartid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momen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orque cada momento cambia el estado del siguiente. Sin llegada, el centro empieza con la pregunta de por dónde iba; sin cierre, la sesión se disuelve y no deja rastro. El centro, a su vez, debe ser el bloque más protegido: si el día se acorta, se recorta la llegada y el cierre, nunca el centr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gen parece un detalle y no lo es. Una sesión planificada al minuto se rompe al primer imprevisto; una con un minuto libre absorbe el timbre, el mensaje o el vaso de agua. Ese colchón es lo que permite que la estructura sobreviva a un día normal, que es justo el día en que se practic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momen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se añade y qué se queda fu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ñade lo que sirve al centro: la preparación del material, una segunda capa de la misma práctica —por ejemplo, escribir y después releer— y el registro. Se queda fuera lo que crea un segundo centro: otra meta, otra técnica, otra lista. También quedan fuera las métricas diarias y el consumo de contenido sobre la práctica, que suelen ocupar el tiempo del centro sin ser el centr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se añade y qué se queda fu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ajas de los extremos existen para proteger la de en medio. Si la llegada o el cierre se comen el centro, la sesión se siente productiva y la práctica central casi no ocurrió.]]></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tres-momen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se añade y qué se queda fu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para decidir es una sola pregunta: ¿esto alimenta la práctica central o compite con ella? Si compite, no entra, aunque sea útil en otro momento del día. La sesión de quince minutos no es la ocasión para aprender una técnica nueva; es la ocasión para hacer la que ya elegis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reparto. No son testimonios ni personas re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sesión que se comió el centr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la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amplía su rutina de escritura a quince minutos y llena la sesión: revisar apuntes, leer un artículo, escribir, buscar citas y ordenar el archiv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sesión que se comió el centr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result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entro de escritura queda en cuatro minutos. La sesión se siente productiva y la práctica central casi no ocu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sesión que se comió el centr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o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tres momentos: dos minutos para abrir el documento y recordar la frase de ayer, diez para escribir, tres para registrar y dejar la siguiente frase anota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sesión que se comió el centr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mantiene fue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y la búsqueda de citas pasan a otro momento del día. No se eliminan: se separan para que no compitan con el cent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ampliación de tres seman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b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lleva dos semanas marcando su práctica mínima de cinco minutos: revisar los gastos del dí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ampliación de tres seman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Primera ampli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una llegada de dos minutos: abre la hoja de gastos y deja la calculadora a la vista. El centro sigue en cinco minut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ampliación de tres seman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Segunda ampli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semana siguiente añade un cierre de tres minutos: anota una decisión para mañana. La sesión llega a diez minutos y sigue sobrando marg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ampliación de tres seman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lí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ñade una segunda meta financiera ni una aplicación nueva. La sesión se queda en quince minutos con tres momentos y un minuto lib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mapa de quince minu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 mapa con tres cajas y una lista de exclusiones. En cada caja se escribe el momento, los minutos y la acción; debajo, la lista de lo que se queda fuera esta semana. El mapa se pega donde ocurre la sesión y se revisa al séptimo dí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mapa de quince minu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preguntas se aplican antes de añadir, no después. Si necesitas justificar una pieza que no sirve al centro, ya tienes la respues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anadir.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mapa de quince minu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del séptimo día tiene tres preguntas: ¿el centro ocurrió todos los días?, ¿qué momento se saltó con más frecuencia?, ¿qué añadido volvió a colarse? Las respuestas se usan para ajustar el reparto, no para calificar la seman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juste por semana es suficiente. Cambiar el mapa todos los días produce la misma fatiga que cambiar de rutina: nada llega a repetirse. Si la revisión muestra que el centro ocurrió, el mapa funciona aunque la sesión se haya sentido desordena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mapa de quince minu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entro se acorta dos días seguidos, recorta la llegada antes que el cent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ierre se salta, el registro desaparece y la revisión se vuelve opin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a idea nueva a mitad de la sesión, se anota y se decide después, no se añade en cal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quince minut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unción del cierre en una sesión de quince minuto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istrar lo que ocurrió y dejar una nota para la sesión siguient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ñadir una segunda práctica para aprovechar el tiempo disponible.]]></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valuar si la meta se cumplió y calificar la sesión.]]></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ir el centro cuando el día trae poco tiemp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quince minu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día hay menos tiempo, lo correcto es recortar el centro y conservar la lleg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quince minut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omento de la sesión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legad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ent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ierr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ge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stener la práctica principal]]></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y dejar una no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bsorber lo imprevis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parar el material y el para qué]]></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quince minu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ieza según si se añade a la sesión o se mantiene fuer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ñad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mantiene fuer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parar el material antes de empezar]]></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segunda meta para aprovechar el tiemp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leer lo que se acaba de escrib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ar las métricas de la aplic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una decisión para maña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er un video sobre una técnica nuev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quince minut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momentos de la sesión tal como ocurre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egar y preparar el materi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ar listo lo de mañan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acticar sin interrupcione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r con el registro del dí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quince minu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sobre su ses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llegada sirve para preparar el material y recordar el para qué del dí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mpliar la rutina conviene en cuanto aparece entusiasmo, aunque la práctica mínima todavía no se sostenga.]]></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entro debe ser el bloque más protegido de la sesión.]]></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segunda meta cabe en la sesión si hay tiempo sufici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margen permite que la estructura sobreviva a un imprevis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quince minut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sión tiene tres momentos: ___, ___ y ___; el minuto libre se llama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quince minuto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mapa de quince minutos con tres cajas y una lista de exclusiones. En cada caja escribe el momento, los minutos y la acción concreta; debajo, lo que se queda fuera esta semana. Al final, una línea: qué momento vas a recortar primero si el día se acort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centro no ocupa la mayor parte del tiempo, el mapa todavía no está terminado. La lista de exclusiones es tan importante como las tres cajas: sin ella, la sesión se llena so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mapa de quince minutos · Memoria: los tres momen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prin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in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o que sirve al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a m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mapa de quince minutos · Memoria: los tres momen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1-oa02"/>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quince minutos · Tarjetas de repaso antes de la lección tre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amplía la ruti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quince minutos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registro muestra dos semanas de práctica sostenida, no cuando aparece entusiasm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quince minutos · Tarjetas de repaso antes de la lección tre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moment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quince minutos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egada, centro y cierre, con un minuto de marg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quince minutos · Tarjetas de repaso antes de la lección tre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corta si el día se acor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quince minutos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legada y el cierre; el centro se proteg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quince minutos · Tarjetas de repaso antes de la lección tre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ñade a la ses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quince minutos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sirve al centro: preparación, una segunda capa de la misma práctica y registr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quince minutos · Tarjetas de repaso antes de la lección tre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mantiene fuer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quince minutos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segunda meta, las métricas diarias y el consumo de conteni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describe una estructura de práctica y no promete un resultado. La idea de que los extremos protegen al centro viene de la práctica, no de un experimento: se comprueba con el registro de siete días. Lo que se dice sobre intenciones y hábitos se puede consultar en las fuentes de abajo, con la advertencia de siempre: los estudios describen condiciones y límites, no fórmulas que funcionen igual para todos.]]></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New+Thought"/>
              </a:rPr>
              <a:t><![CDATA[Project Gutenberg: textos del Nuevo Pensamiento]]></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libros anteriores a 1930 muestran cómo se prescribía una práctica breve y diaria. Compara el tono con el de un curso actu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implementation+intentions"/>
              </a:rPr>
              <a:t><![CDATA[PubMed: intenciones de implementació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rtículos sobre planes del tipo si pasa esto, hago aquello. Útil para entender por qué un ancla funciona mejor que una intención general.]]></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ivulgación sobre metas, autorregulación y hábitos. Sirve para precisar conceptos antes de aplicarl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 sesión de quince minutos: llegada, centro y cierre, con un margen que absorbe lo imprevisto. Sabes cuándo ampliar, qué se añade y qué se queda fuera, y tienes un mapa para revisar al séptimo día. Lo siguiente es el tablero de visión: de dónde viene, qué función cumple como recordatorio y por qué no entrega resultados por sí sol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2"/>
              </a:rPr>
              <a:t><![CDATA[La sesión de quince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ampliar tu rutina sin perder el centro. Siguiente lección: el tablero de visión, su origen y su sentido.]]></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quince minutos y al flujo. Casi siempre el fallo está en llenar la sesión con cosas que no son la práctica, o en recortar el centro en lugar de los extrem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2026-11-01T05:50:26Z</dcterms:created>
  <dcterms:modified xsi:type="dcterms:W3CDTF">2026-11-01T05:50:26Z</dcterms:modified>
  <dc:title>La sesión de quince minutos</dc:title>
  <dc:description>Presentación editable del OA «La sesión de quince minutos». Enlace: https://atraccion.lumbre.lat/object/atr-rit-r01-oa02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