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y qué no es un tabler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y qué no es un tabler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Origen: una práctica sin inventor únic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función de recordatori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arma un tablero con dieciocho imágenes: casa, viaje, auto, cuerpo, negocio, pareja. Lo cuelga en el pasillo, donde pasa dos vece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 mes lo mira de reojo. Ninguna imagen se convierte en una tarea. El tablero no está fallando: está haciendo exactamente lo que puede hacer una imagen sin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doce imágenes y deja seis que corresponden a metas del año. Para cada una escribe una acción de esta semana y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vez por semana mira el tablero cinco minutos y marca qué acción ocurrió. Las imágenes sin acción vuelven a salir. El tablero pasa de decoración a lista visu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se volvió pai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comien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pega en la pared una sola imagen: el escritorio donde quiere trabajar el año siguiente. La coloca frente a su c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se volvió pai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primer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imagen le recuerda una tarea concreta: ahorrar una cantidad mensual y revisar opciones de espacio. La mira y actú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se volvió pai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desg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os tres meses ya no la ve. El cerebro dejó de registrar un estímulo que no cambia. Ese desgaste es normal y no significa que la meta haya dejado de imp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ablero que se volvió pai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la imagen de lugar cada mes y añade una nota con la acción pendiente. El cambio de lugar renueva la señal; la nota conserva l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auditoría de siete días»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Recordar una meta y orientar la atención hacia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ablero puede recordar y orientar porque es una señal visible en el entorno. No entrega el resultado ni sustituye el plan: esas son las promesas que la lección separa de la práctica. La claridad de la imagen no reemplaz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un inventor único documentado. La práctica se puede rastrear en la visualización del Nuevo Pensamiento de comienzos del siglo XX y en los collages de talleres de desarrollo personal de la segunda mitad del siglo; la expresión se difundió con la ola de autoayuda de comienzos de este sig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línea de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dición → La imagen emite una señal y atrae lo repres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vestigación → Un recordatorio visible orienta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áctica → Cada imagen debe llevar a una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capas tiene las tres afirmaciones en su segunda columna. Si mezclas la tradición con la investigación, vas a pedirle al tablero una prueba que su historia no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ntener una meta a la vista → Función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ntregar el objeto representado → Promesa que n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ovocar una pregunta sobre el siguiente paso → Función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stituir el trabajo que exige la meta → Promesa que n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yudar a revisar lo que se hizo → Función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segurar el resultado por la claridad de la imagen → Promesa que n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unciones se pueden registrar; las promesas no dejan rastro verificable. La trampa es la última: suena a confianza y es una afirmación que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imagen que corresponda a una meta → Colocarla donde se mira a diario → Mirarlo y preguntar cuál es el siguiente paso → Actuar, registra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lige, después se coloca, después se mira con una pregunta y al final se actúa. Si empiezas por colocar imágenes sin meta, el tablero nace como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tablero 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imagen es suficientemente clara, el resultado llega sin acciones de por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convierte la claridad en entrega, que es justo la promesa que la lección desmonta. La cuarta confunde recordar con planear. Las otras tres describen lo que el tablero sí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ordatorio ·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cordatorio y mecanismo: la primera palabra describe lo que hace; la segunda, lo que la tradición le atribuye y la lección niega. La diferencia es la que permite usarlo sin pedirle milag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os límite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auditoría de siete días. Haz una lista con cada imagen de tu tablero y escribe al lado la acción con fecha que provoca. Si no provoca ninguna, decide si la retiras o le escribes un primer paso. Al séptimo día anota qué acciones ocurrieron y qué imágenes sobran. Termina con una línea: qué cambió en tu tablero y qué cambió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auditoría de siete días · Memoria: tablero y fu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auditoría de siete días · Memoria: tablero y fu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tablero de 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uperficie con imágenes y palabras que representan metas, usada como recordatorio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iene un inventor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uno documentado; la práctica viene de la visualización del Nuevo Pensamiento y de los collages de talleres del siglo X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unción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ordar una meta y orientar la atención hacia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tregar el resultado, sustituir el plan o asegurar el cumplimiento por la claridad de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tira un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no provoca ninguna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18" r:id="rId1"/>
    <p:sldLayoutId id="2482531119" r:id="rId2"/>
    <p:sldLayoutId id="2482531120" r:id="rId3"/>
    <p:sldLayoutId id="24825311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e3301b33a004a3fed75ff4d9e3498619128bcedfdf2dae11.jpg"/>
  <Relationship Id="rId3" Type="http://schemas.openxmlformats.org/officeDocument/2006/relationships/hyperlink" Target="https://atraccion.lumbre.lat/object/atr-rit-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hyperlink" Target="https://atraccion.lumbre.lat/object/atr-rit-r01-oa03" TargetMode="External"/>
  <Relationship Id="rId4" Type="http://schemas.openxmlformats.org/officeDocument/2006/relationships/hyperlink" Target="https://atraccion.lumbre.lat/object/atr-rit-r01-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hyperlink" Target="https://atraccion.lumbre.lat/object/atr-rit-r01-oa03" TargetMode="External"/>
  <Relationship Id="rId4" Type="http://schemas.openxmlformats.org/officeDocument/2006/relationships/hyperlink" Target="https://atraccion.lumbre.lat/object/atr-rit-r01-oa03"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hyperlink" Target="https://atraccion.lumbre.lat/object/atr-rit-r01-oa03" TargetMode="External"/>
  <Relationship Id="rId4" Type="http://schemas.openxmlformats.org/officeDocument/2006/relationships/hyperlink" Target="https://atraccion.lumbre.lat/object/atr-rit-r01-oa03"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hyperlink" Target="https://atraccion.lumbre.lat/object/atr-rit-r01-oa03"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hyperlink" Target="https://www.gutenberg.org/ebooks/search/?query=New+Thought+visualization"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hyperlink" Target="https://archive.org/search?query=New+Thought+visualization" TargetMode="External"/>
  <Relationship Id="rId4" Type="http://schemas.openxmlformats.org/officeDocument/2006/relationships/hyperlink" Target="https://pubmed.ncbi.nlm.nih.gov/?term=mental+imagery+goal+pursuit"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3"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bl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s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i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nti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origen del tablero de visión, qué función cumple como recordatorio y por qué no es un mecanismo que entregue resultados por sí so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El tablero de visión se presenta a veces como un mecanismo que entrega resultados; aquí se explica qué es, de dónde viene y qué puede hacer de verdad. Se rastrea su origen en la visualización del Nuevo Pensamiento y en los collages de talleres del siglo XX, se separa la tradición de la investigación y se describe su función real: recordar una meta y provocar una acción. Dos ejemplos resueltos comparan un tablero que se mira con un tablero que se volvió decora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ablero de visión · visualización · nuevo pensamiento · recordatorio · metas · atención · historia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de visión es una superficie —cartulina, corcho, pared— donde se reúnen imágenes y palabras que representan metas. Su sentido original no es decorar ni pedir: es hacer visible lo que se quiere recordar. La diferencia entre un tablero y un adorno no está en el material ni en la estética, sino en lo que ocurre cuando lo miras. Al terminar vas a poder explicar de dónde viene la práctica, separar lo que afirma la tradición de lo que se ha estudiado y auditar un tablero con una sola pregunta: qué acción provoca cada imag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qué sirve un tablero si no entrega resultados? Para recordar, orientar y provocar una acción. Esa función es modesta y comprobable, y es la única que la lección defien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y qué no es un table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no es un contrato ni una orden de compra. No hay ninguna institución que reciba la imagen y la convierta en resultado, y ninguna imagen sustituye el trabajo que exige una meta. Lo que sí puede hacer es ocupar un lugar en tu atención: una meta visible se recuerda más que una meta guardada en un cajón, y una meta recordada tiene más ocasiones de convertirse en ac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y qué no es un table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istinguir tres cosas que suelen mezclarse: la imagen, la meta y la acción. La imagen es un recorte; la meta es un estado que quieres alcanzar; la acción es lo que haces el martes por la mañana. Un tablero útil conecta las tres. Un tablero inútil se queda en la primera y supone que las otras dos vienen incluidas.]]></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sin meta es decoración: se elige por gusto, no por dirección.]]></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ta sin acción es deseo: se puede enunciar, pero no empez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y qué no es un table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sin registro es intención: no deja rastro para revis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Origen: una práctica sin inventor ún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de visión no tiene un inventor único documentado. Lo que sí se puede rastrear es la práctica anterior. En el Nuevo Pensamiento de comienzos del siglo XX, autores como Wattles (1910) recomendaban formarse una imagen mental clara y sostenida de lo que se quería, y esa imagen se consideraba parte del trabajo interior. En la segunda mitad del siglo, talleres de desarrollo personal usaron collages de imágenes recortadas para el mismo fin, y en el género circuló el nombre mapa del tesoro para una cartulina con imágenes y palabr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Origen: una práctica sin inventor ún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rase sobre tableros no cabe en la tercera columna, no es una instrucción: es una creencia. Se puede leer como poesía, pero no se puede usar como méto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tablero-cap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Origen: una práctica sin inventor ún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resión tablero de visión se difundió con la ola de autoayuda de comienzos de este siglo. El Secreto (2006) llevó la visualización a un público amplio y, con ella, la idea de que una imagen colocada a la vista participa en lo que ocurre. Esa idea mezcla dos cosas: una práctica antigua de atención y una promesa moderna de resultado. La lección las sep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Origen: una práctica sin inventor ún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ordena las tres capas. La tradición afirma que la imagen emite una señal; eso es una creencia y no se puede medir. La investigación estudia algo más modesto: que un recordatorio visible orienta la atención y puede ayudar a sostener una intención. La práctica añade la única condición que se puede verificar: que cada imagen lleve a una acción con fecha.]]></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unción de recordato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funciona como una señal en el entorno. La psicología de la atención describe que lo que está a la vista tiene más ocasiones de ser considerado, y la investigación sobre metas e intenciones sugiere que los recordatorios ayudan cuando están ligados a una acción concreta. El límite es doble: el recordatorio no decide por ti, y el efecto se desgasta si el tablero se vuelve paisaje. Un tablero que lleva meses en la misma pared sin provocar una decisión ya no recuerda n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unción de recordato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que separa un tablero de un póster. La pregunta por el siguiente paso convierte la imagen en una decisión pequeña, que es lo único que se puede registr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tablero-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unción de recordato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colocación importa. Un tablero frente al escritorio se mira muchas veces al día; uno detrás de la puerta, casi nunca. Y el momento importa todavía más: mirarlo al cerrar la semana, con una pregunta escrita al lado, produce una conversación distinta que mirarlo de paso. La pregunta que lo convierte en instrumento es simple: ¿cuál es el siguiente paso de esta imag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unción de recordato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tampoco sustituye el plan. Si la imagen dice viaje y no hay fecha, presupuesto ni permiso solicitado, el tablero está señalando un deseo, no una meta. La prueba de siete días que cierra esta lección consiste en escribir, para cada imagen, la acción que provoca. Las imágenes que no provocan ninguna se retiran: no por falta de fe, sino por falta de fun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auditoría.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blero de la puert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abler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arma un tablero con dieciocho imágenes: casa, viaje, auto, cuerpo, negocio, pareja. Lo cuelga en el pasillo, donde pasa dos veces al dí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blero de la puert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ocurr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 mes lo mira de reojo. Ninguna imagen se convierte en una tarea. El tablero no está fallando: está haciendo exactamente lo que puede hacer una imagen sin pregun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blero de la puert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od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doce imágenes y deja seis que corresponden a metas del año. Para cada una escribe una acción de esta semana y una fec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tablero de la puert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z por semana mira el tablero cinco minutos y marca qué acción ocurrió. Las imágenes sin acción vuelven a salir. El tablero pasa de decoración a lista visual de trabaj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tablero que se volvió paisaj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omienz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pega en la pared una sola imagen: el escritorio donde quiere trabajar el año siguiente. La coloca frente a su ca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tablero que se volvió paisaj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primeras seman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le recuerda una tarea concreta: ahorrar una cantidad mensual y revisar opciones de espacio. La mira y actú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tablero que se volvió paisaj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desga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tres meses ya no la ve. El cerebro dejó de registrar un estímulo que no cambia. Ese desgaste es normal y no significa que la meta haya dejado de impor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tablero que se volvió paisaj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la imagen de lugar cada mes y añade una nota con la acción pendiente. El cambio de lugar renueva la señal; la nota conserva la fun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auditorí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dos columnas. En la izquierda, cada imagen del tablero; en la derecha, la acción con fecha que provoca. Si una imagen no tiene acción, se retira o se convierte en una meta con primer paso. Al séptimo día se revisa qué acciones ocurrieron y qué imágenes sob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auditorí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eldaño es el que la tradición promete y el que ningún tablero cumple. Reconocerlo no le quita valor a los otros tres: los hace utilizabl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tablero-limit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auditoría de siete dí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ditoría no mide tu fe ni tu constancia: mide la función del tablero. Un tablero con tres imágenes y tres acciones funciona mejor que uno con treinta imágenes y ninguna tarea. La poda no es un castigo para las metas que no avanzan; es la manera de dejar espacio para las que sí tienen un siguiente paso.]]></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imagen no provoca una acción, se retira o se le escribe un primer paso.]]></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acción se repite tres semanas sin avanzar, se cambia la acción, no la imag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auditoría de siete dí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ablero deja de mirarse, se cambia de lugar antes de concluir que no sir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auditorí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unción que un tablero de visión puede cumplir por sí mism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rdar una meta y orientar la atención hacia el siguiente pas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gar el resultado representado en la image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el plan y el trabajo que exige la me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segurar que la meta se cumpla si la imagen es lo bastante cla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auditorí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ablero de visión tiene un inventor único documentado y una fecha exacta de naci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auditoría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pa con lo que afirma sobre el tabler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radi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vestig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áctica]]></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recordatorio visible orienta la atención]]></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da imagen debe llevar a una acción con fech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magen emite una señal y atrae lo represent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auditorí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si describe una función del tablero o una promesa que no sostien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unción del tabler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 que no sostien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ntener una meta a la vist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tregar el objeto representad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vocar una pregunta sobre el siguiente pa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stituir el trabajo que exige la me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yudar a revisar lo que se hiz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segurar el resultado por la claridad de la image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auditoría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so del tablero tal como se aplica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imagen que corresponda a una me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tuar, registrar y revis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locarla donde se mira a diari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rarlo y preguntar cuál es el siguiente pa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auditorí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sobre su tabler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ablero de visión no tiene un inventor único documentad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imagen es suficientemente clara, el resultado llega sin acciones de por medi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recordatorio visible puede orientar la atención, pero no decide por la person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ablero sustituye al plan porque mantiene la meta pres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imágenes que no provocan ninguna acción se retiran por falta de fun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auditoría de siete dí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ablero cumple una función de ___: mantiene la meta a la vista; no es un ___ que entregue resultados por sí so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auditoría de siete dí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auditoría de siete días. Haz una lista con cada imagen de tu tablero y escribe al lado la acción con fecha que provoca. Si no provoca ninguna, decide si la retiras o le escribes un primer paso. Al séptimo día anota qué acciones ocurrieron y qué imágenes sobran. Termina con una línea: qué cambió en tu tablero y qué cambió en tu sema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cuentes imágenes: cuenta acciones. Un tablero con tres imágenes y tres acciones es más útil que uno con treinta y ninguna tarea. La poda es parte del trabajo, no una derrot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auditoría de siete días · Memoria: tablero y fun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con imágenes y m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en el en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imágenes sin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y decidir cad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magen emite una 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auditoría de siete días · Memoria: tablero y func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1-oa03"/>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tablero de vi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uperficie con imágenes y palabras que representan metas, usada como recordatorio visib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iene un inventor únic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uno documentado; la práctica viene de la visualización del Nuevo Pensamiento y de los collages de talleres del siglo XX.]]></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unción cump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ordar una meta y orientar la atención hacia el siguiente pa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hac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egar el resultado, sustituir el plan o asegurar el cumplimiento por la claridad de la imag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tira una imag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auditoría de siete días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no provoca ninguna acción con fec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histórica de esta lección se apoya en obras de dominio público y en la historia del género, no en una cronología inventada: se dice lo que está documentado y se marca lo que es reconstrucción razonable. La parte de investigación se limita a describir que un recordatorio visible orienta la atención, con sus límites. La parte de práctica es la auditoría de siete días, que se puede hacer con lápiz y papel y no cuesta nad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New+Thought+visualization"/>
              </a:rPr>
              <a:t><![CDATA[Project Gutenberg: visualización en el Nuevo Pensamiento]]></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ibros anteriores a 1930 donde se pide formar una imagen mental clara. Sirven para ver la práctica antes de la promesa moder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New+Thought+visualization"/>
              </a:rPr>
              <a:t><![CDATA[Internet Archive: ediciones y folleto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caneos de la época que muestran cómo se enseñaba la visualización y qué se prometía en los talleres.]]></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term=mental+imagery+goal+pursuit"/>
              </a:rPr>
              <a:t><![CDATA[PubMed: imaginería mental y metas]]></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rtículos sobre imaginería y búsqueda de metas. Lee los límites: los efectos descritos son acotados y no convierten una imagen en un result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es un tablero de visión, de dónde viene y qué puede hacer: recordar, orientar y provocar una acción. También sabes lo que no puede: entregar el resultado ni sustituir el plan. Lo siguiente es armarlo con criterios de selección y ubicación, revisarlo a los siete días y retirar las imágenes que no correspondan a una ac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3"/>
              </a:rPr>
              <a:t><![CDATA[El tablero de visión: origen y sent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plicar el origen del tablero y auditarlo sin pedirle resultados. Siguiente lección: cómo se arma un tablero que no sea decoración.]]></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capas y a la cascada de los límites. Casi siempre el fallo está en mezclar la tradición con la investigación, o en pedirle al tablero una entrega que no puede ha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2026-11-01T06:34:05Z</dcterms:created>
  <dcterms:modified xsi:type="dcterms:W3CDTF">2026-11-01T06:34:05Z</dcterms:modified>
  <dc:title>El tablero de visión: origen y sentido</dc:title>
  <dc:description>Presentación editable del OA «El tablero de visión: origen y sentido». Enlace: https://atraccion.lumbre.lat/object/atr-rit-r01-oa03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