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tablero es un recordatorio, no un mecanism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tablero es un recordatorio, no un mecanism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criterios de selec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ubicación decide si el tablero trabaj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nueve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hay en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armó un tablero con nueve imágenes: una casa, un coche, un viaje, un título, un negocio, un cuerpo distinto, una pareja, un perro y la palabra libertad. Lo colgó en la sala y no lo volvió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nueve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d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plicar el primer criterio, solo tres imágenes resisten: el título, que pide inscribirse a un curso; el negocio, que pide enviar tres correos; y el cuerpo distinto, que pide caminar tres días. Las otras seis no tienen una acción asociada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nueve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ra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una de las tres se convierte en una tarea con fecha: abrir la solicitud el martes, enviar los correos el miércoles, caminar el jueves y el sábado. Las tareas se escriben al pie de la imagen, no en otr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nueve imá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ubicación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ablero se muda de la sala al escritorio, a la altura de los ojos. El domingo, diez minutos: dos imágenes llevaron a una acción, una no. Esa una se pasa al sobre de pendientes y el tablero queda con ocho imágenes y tres tareas v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era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tiene un tablero grande en el pasillo. Es hermoso y combina con los muebles. En tres meses no recuerda la última vez que lo miró con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era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ueba d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anota cada vez que el tablero le hace hacer algo. El resultado es cero. No es que el tablero esté mal hecho: está mal ubicado y lleno de imágenes si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era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ambio de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baja al cuarto donde trabaja y lo pone junto a la pantalla. Deja solo cuatro imágenes, cada una con una tarea escrita debajo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era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otras once imágenes van a un sobre. La persona descubre que tres de ellas le importan de verdad y no tenían acción porque dependían de un cambio de trabajo que todavía no ocurre. Esas tres vuelven cuando exista el prime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orresponda a una acción que puedes hacer y fech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central es la acción con fecha: si la imagen no te recuerda algo que puedes hacer, no trabaja. La fuerza del deseo y la belleza de la selección no convierten una imagen en una tarea; y copiar el tablero de otra persona te deja con sus acciones, no con las tuy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tablero con treinta imágenes no se lee: se mira. La lección propone un tope de tres acciones y nueve imágenes no por superstición, sino porque un tablero pequeño se puede revisar y uno grande se vuelve paisaje. Lo que funciona no es la cantidad, es la correspondencia entre imagen y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párrafo d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 día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es a los siete días, con tres preguntas y un registro escrito. El plazo es corto a propósito: si esperas un mes, ya no recuerdas qué imagen te llevó a qué, y la memoria reescribe la semana a su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cascada de la imagen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que falta es acción. Una imagen que no corresponde a una acción concreta puede ser un deseo legítimo, pero no es material de tablero: se aparta en el sobre de pendientes hasta que exista un prime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el flujo del recorte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ión → ¿Qué haré al v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ol → ¿Depende de m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 ¿Cuándo la h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bicación → ¿Dónde la miraré al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criterios tiene las tres primeras preguntas; la cuarta viene de la sección sobre ubicación. Si confundes control con fecha, vas a poner imágenes que dependen de otros y a llamarlas m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imagen del curso con la fecha de inscripción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foto de una casa sin ninguna acción asociada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recorte del examen con el día de estudio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ollage de un viaje que no depende de ti este año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imagen del proyecto con el primer correo por enviar →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frase motivadora que no menciona ninguna tarea →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criterios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imagen por acción posible → Escribirle la acción concreta y la fecha → Ubicarlo donde lo veas en el momento de decidir → Revisarlo a los siete días con tres preguntas → Retirar lo que no llevó a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l flujo: elegir, traducir a acción, ubicar, revisar y retirar. Si empiezas por ubicar, cuelgas decoración en un buen lugar; si te saltas el retiro, el tablero crece y pierde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corte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res columnas. Primera, la imagen o frase que quieres poner. Segunda, la acción concreta que esa imagen te recuerda. Tercera, la fecha y el lugar donde estará el tablero. Al pie, dos líneas: dónde lo vas a colgar y qué día harás la revisión de los siete días. Si una fila no se completa, esa imagen no entra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tablero en una hoja · Memoria: el tablero y su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tablero en una hoja · Memoria: el tablero y su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tablero de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uperficie con imágenes y frases que funciona como recordatorio visible, no como mecanismo que entregu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ión, control y fecha: qué haré, si depende de mí y cuándo lo har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col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nde coincides con el momento de decidir y actuar, a la altura de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os siete días, con tres preguntas y un registr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lo que no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asa a un sobre de pendientes y se retira del tablero hasta que exista una acción para 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742" r:id="rId1"/>
    <p:sldLayoutId id="2482538743" r:id="rId2"/>
    <p:sldLayoutId id="2482538744" r:id="rId3"/>
    <p:sldLayoutId id="2482538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82d92c36959eb66602d711c847291c7be5da3a4b4b991051.jpg"/>
  <Relationship Id="rId3" Type="http://schemas.openxmlformats.org/officeDocument/2006/relationships/hyperlink" Target="https://atraccion.lumbre.lat/object/atr-rit-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atraccion.lumbre.lat/object/atr-rit-r01-oa04" TargetMode="External"/>
  <Relationship Id="rId4" Type="http://schemas.openxmlformats.org/officeDocument/2006/relationships/hyperlink" Target="https://atraccion.lumbre.lat/object/atr-rit-r01-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atraccion.lumbre.lat/object/atr-rit-r01-oa04" TargetMode="External"/>
  <Relationship Id="rId4" Type="http://schemas.openxmlformats.org/officeDocument/2006/relationships/hyperlink" Target="https://atraccion.lumbre.lat/object/atr-rit-r01-oa04"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atraccion.lumbre.lat/object/atr-rit-r01-oa04" TargetMode="External"/>
  <Relationship Id="rId4" Type="http://schemas.openxmlformats.org/officeDocument/2006/relationships/hyperlink" Target="https://atraccion.lumbre.lat/object/atr-rit-r01-oa04"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atraccion.lumbre.lat/object/atr-rit-r01-oa04"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pubmed.ncbi.nlm.nih.gov/?term=implementation+intention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hyperlink" Target="https://www.apa.org/search?query=implementation+intention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4"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o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 tablero con criterios de selección y ubicación, revisar su contenido a los siete días y retirar las imágenes que no correspondan a una a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visión puede devolverte a la acción o convertirse en un póster que ya no miras. La diferencia no está en la estética ni en la cantidad de imágenes: está en tres criterios de selección, una decisión sobre dónde colgarlo y una revisión a los siete días. En esta lección armas el tablero con imágenes que correspondan a una acción concreta, eliges la pared por el momento en que la mirarás y retiras sin culpa lo que solo decor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de visión · rutinas · visualización · hábitos · revisión · atención · metas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visión es una superficie con imágenes y frases de lo que quieres que ocurra. En la forma que hoy circula se difundió a finales del siglo XX en talleres de desarrollo personal y se volvió masivo con El Secreto, en 2006. La tradición le atribuye a la imagen un poder sobre lo que llega; esta lección no discute ese poder, lo somete a una pregunta práctica: qué hiciste distinto después de mirarlo. Si la respuesta es nada, tienes decoración. Al terminar vas a poder elegir imágenes con tres criterios, ubicar el tablero donde de verdad lo veas y hacer la revisión de los siete días que separa un recordatorio de un pó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ómo hacer un tablero bonito. Es cómo hacer uno que te devuelva a una acción concreta el martes por la mañana. Todo lo demás es diseñ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tablero es un recordatorio, no un mecan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pa de tradición se dice que la imagen atrae lo que representa: que ver la casa, el viaje o el título hace que lleguen. Conviene nombrar la capa: es una creencia, no un mecanismo conocido. No hay ninguna razón documentada por la cual una fotografía en una pared mueva un objeto en el mundo, y quien afirme lo contrario tendría que mostrar có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tablero es un recordatorio, no un mecan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ocurre es más modesto y más útil. La pared no cambia el mundo; cambia lo que tienes presente. Lo que tienes presente cambia lo que recuerdas intentar, y lo que intentas cambia lo que ocurre. La cadena es imagen, recuerdo, decisión, acción. Cuando la cadena se corta en el primer paso, el tablero solo ocupa espacio, y a los tres meses ya no lo ves: se volvió parte del mueble.]]></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tradición afirma: la imagen atrae lo que representa.]]></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observar: un recordatorio visible y concreto cambia lo que una persona recuerda inten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tablero es un recordatorio, no un mecan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ingún tablero hace: decidir por ti, conseguir un empleo o resolver un problema de salud o de dinero.]]></a:t>
            </a:r>
          </a:p>
        </p:txBody>
      </p:sp>
      <p:sp>
        <p:nvSpPr>
          <p:cNvPr id="9" name=""/>
          <p:cNvSpPr txBox="1"/>
          <p:nvPr/>
        </p:nvSpPr>
        <p:spPr>
          <a:xfrm>
            <a:off x="514350" y="1943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intenciones de implementación y sobre señales que recuerdan una acción va en la misma dirección, con un matiz importante: el aviso funciona cuando une una situación concreta con una conducta concreta. Un collage de paisajes no le dice a nadie qué hacer el martes. Una imagen del escritorio con la frase «martes, 7 de la tarde: abrir la solicitud» sí.]]></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de sel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magen entra al tablero si pasa tres preguntas, en este orden. Primero, la acción: ¿qué haré al verla? Si no hay respuesta, la imagen no entra, por bonita que sea. Segundo, el control: ¿depende de mí? Una imagen que espera que otra persona cambie no es una meta, es una esperanza con recorte. Tercero, la fecha: ¿cuándo la hago? Sin una fecha cercana, la imagen se queda esperando y el tablero se convierte en una lista de deudas emocion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de sel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te ahorra el drama: no se trata de eliminar lo que deseas, sino de saber qué parte de eso puedes convertir en tarea esta sema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criteri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de se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acción es el más duro y el más útil. Una foto de una casa no pasa la pregunta; una foto de una hoja con los requisitos de la maestría y la fecha de la convocatoria sí. La diferencia no está en la imagen, está en lo que la imagen te recuerda hacer. Si el tablero te hace abrir una página, hacer una llamada o apartar dos horas, está trabaja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de se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pon un tope: no porque nueve sea un número mágico, sino porque un tablero con treinta imágenes no se lee, se mira. Elige tres acciones para la semana y, como mucho, nueve imágenes que las representen. Si una imagen no cabe en ninguna de las tres, no entra hoy; puede entrar el mes que viene, cuando tengas una acción para ell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aplazamiento no es un castigo: es la diferencia entre un tablero y un catálogo de anhel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ubicación decide si el tablero trab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bicación no es un detalle estético: es parte del mecanismo. Un tablero en la pared más bonita de la sala se ve cuando hay visitas; un tablero junto al escritorio se ve cuando estás trabajando. El lugar correcto tiene una propiedad que se puede comprobar: coincide con el momento en que puedes hacer algo. Si tu acción es estudiar, va junto al escritorio. Si es llamar, junto al teléfono. Si es entrenar, junto a la ropa de entrenami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ubicación decide si el tablero trab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paso cuatro: sin revisión, el tablero se vuelve un archivo de deseos. La revisión es la que convierte la pared en una herramienta de trabaj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ubicación decide si el tablero trab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lugares que suelen fallar: el pasillo, porque se recorre de paso y no se lee; la pared frente a la cama, porque a esa hora no vas a hacer trámites; y el fondo de pantalla del teléfono, porque compite con todo lo demás que aparece ahí. También importa la altura: a la vista, sin agacharse y sin estirar el brazo. Un tablero que hay que buscar no es un recordatorio, es un escondite. Y si vives con otras personas, elige un lugar que no obligue a nadie más a mirarlo: el tablero es tuyo, no una declaración para la ca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ubicación decide si el tablero trab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rgo no es un trámite: marca el límite de lo que una pared puede hacer. Un tablero puede recordarte pedir una cita, pero no sustituye la cita; puede recordarte revisar un presupuesto, pero no decide por ti ni reemplaza a quien te aseso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revisión de los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siete días, siéntate diez minutos con el tablero delante y tres preguntas. Primera: ¿qué imagen me llevó a una acción esta semana? Segunda: ¿cuál no me llevó a nada? Tercera: ¿cuál cambió de significado desde que la puse? Las respuestas se anotan, no se recuerdan. Sin registro, la memoria prefiere la historia bonita: que el tablero sirvió, que las imágenes eran las correctas, que el problema fue la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revisión de los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paso de la frase a la acción: ahí se cae la mayor parte de la fantasía. Una frase que no se puede convertir en tarea todavía no es una meta, es un estado de ánim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revisión de los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no es fracasar. Las imágenes que no llevaron a nada se pasan a un sobre de pendientes, no a la basura: pueden volver cuando exista una acción para ellas. Lo que se retira es el derecho a ocupar el lugar de lo que sí puedes hacer hoy. El retiro es una poda, y como toda poda deja espacio. Un tablero revisado da menos culpa y más tareas, que es exactamente lo que se le p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señales de que el tablero se volvió deco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cuerdas qué acción corresponde a ninguna de las imágene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n pasado más de siete días desde la última revisión.]]></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as imágenes dependen de decisiones de otras person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riterio. No son testimonios ni personas re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el tablero de nueve imáge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hay en la pare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armó un tablero con nueve imágenes: una casa, un coche, un viaje, un título, un negocio, un cuerpo distinto, una pareja, un perro y la palabra libertad. Lo colgó en la sala y no lo volvió a mir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el tablero de nueve imáge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de a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plicar el primer criterio, solo tres imágenes resisten: el título, que pide inscribirse a un curso; el negocio, que pide enviar tres correos; y el cuerpo distinto, que pide caminar tres días. Las otras seis no tienen una acción asociada esta se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el tablero de nueve imáge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radu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a de las tres se convierte en una tarea con fecha: abrir la solicitud el martes, enviar los correos el miércoles, caminar el jueves y el sábado. Las tareas se escriben al pie de la imagen, no en otra ho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1: el tablero de nueve imáge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ubicación y la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se muda de la sala al escritorio, a la altura de los ojos. El domingo, diez minutos: dos imágenes llevaron a una acción, una no. Esa una se pasa al sobre de pendientes y el tablero queda con ocho imágenes y tres tareas viv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tablero que era decor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iagnósti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tiene un tablero grande en el pasillo. Es hermoso y combina con los muebles. En tres meses no recuerda la última vez que lo miró con aten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tablero que era decor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ueba de la a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anota cada vez que el tablero le hace hacer algo. El resultado es cero. No es que el tablero esté mal hecho: está mal ubicado y lleno de imágenes sin ac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tablero que era decor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 de lug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baja al cuarto donde trabaja y lo pone junto a la pantalla. Deja solo cuatro imágenes, cada una con una tarea escrita debajo y una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s ejemplos resueltos · Ejemplo resuelto 2: el tablero que era decor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ti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tras once imágenes van a un sobre. La persona descubre que tres de ellas le importan de verdad y no tenían acción porque dependían de un cambio de trabajo que todavía no ocurre. Esas tres vuelven cuando exista el primer pa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tablero en un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esta lección es una hoja con tres columnas. En la primera, la imagen o la frase que quieres poner. En la segunda, la acción concreta que esa imagen te recuerda. En la tercera, la fecha en que la harás y el lugar donde estará el tablero. Si una fila no se completa, esa imagen no entra todavía. Al final de la hoja escribe dos líneas: dónde vas a colgar el tablero y qué día de la semana harás la revisión. Esas dos líneas son el contrato con tu propia atención; sin ellas, el tablero vuelve a ser lo que era antes de esta lección: una pared con recuer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a imagen merezca quedarse en el table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 la más bonita de la selección y combine con el cuart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orresponda a una acción que puedes hacer y fechar esta semana.]]></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represente algo que deseas con mucha fuerza desde hace años.]]></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ayan puesto otras personas que consiguieron resultad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blero con más imágenes siempre funciona mejor que uno con poc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os cuántos días se revisa el tablero, según esta lec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días):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siete días se revisa el tablero y se retiran las imágenes que no correspondan a una 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regunta que lo comprueb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ro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e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bic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pende de mí?]]></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do la ha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ónde la miraré al decid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haré al ver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corresponde hacer co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que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ti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imagen del curso con la fecha de inscripció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foto de una casa sin ninguna acción asociad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recorte del examen con el día de estudi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ollage de un viaje que no depende de ti este añ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imagen del proyecto con el primer correo por envi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frase motivadora que no menciona ninguna tare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tablero tal como se hac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imagen por acción posi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irar lo que no llevó a ninguna par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le la acción concreta y la fech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lo a los siete días con tres preguntas]]></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bicarlo donde lo veas en el momento de decid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tablero en una hoj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res columnas. Primera, la imagen o frase que quieres poner. Segunda, la acción concreta que esa imagen te recuerda. Tercera, la fecha y el lugar donde estará el tablero. Al pie, dos líneas: dónde lo vas a colgar y qué día harás la revisión de los siete días. Si una fila no se completa, esa imagen no entra todav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imagen perfecta: busca la acción. Si no encuentras una imagen para una acción, escribe la acción con palabras y úsala como recordatorio. La fecha y el lugar son la mitad del ejercici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tablero en una hoja · Memoria: el tablero y sus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ré al v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m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a h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os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llevó 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tablero en una hoja · Memoria: el tablero y sus criter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4"/>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tablero de vi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uperficie con imágenes y frases que funciona como recordatorio visible, no como mecanismo que entregue resultad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criter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ión, control y fecha: qué haré, si depende de mí y cuándo lo haré.]]></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colo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nde coincides con el momento de decidir y actuar, a la altura de los oj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siete días, con tres preguntas y un registro escri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lo que no funcion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tablero en una hoja · Tarjetas de repaso antes de la escritura de guion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asa a un sobre de pendientes y se retira del tablero hasta que exista una acción para el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un tablero entregue resultados ni cita estudios que no se pueden consultar. Lo que sostiene es más pequeño: un recordatorio visible y específico puede cambiar lo que una persona recuerda intentar, y eso se estudia en la psicología de las intenciones y de las señales ambientales. Las fuentes de abajo sirven para leer esa parte con sus límites; lo que pertenece a la tradición se presenta como tradición.]]></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implementation+intentions"/>
              </a:rPr>
              <a:t><![CDATA[PubMed: intenciones de implementació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el vínculo entre un aviso concreto y una acción; ahí está la parte que un tablero puede aprovech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search?query=implementation+intentions"/>
              </a:rPr>
              <a:t><![CDATA[American Psychological Association: divulg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explicación de las intenciones de implementación y del papel de las señales ambienta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os tres criterios, la decisión de ubicación y la revisión de los siete días. Sabes que un tablero no atrae nada por sí solo y que su única función comprobable es devolverte a una acción concreta. Lo siguiente es la escritura de guion: qué pasa cuando la escena se escribe en presente y cómo se separa lo que se puede hacer de lo que solo se dese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3-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5-matc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4"/>
              </a:rPr>
              <a:t><![CDATA[Cómo se arma un tablero que no sea deco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6-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7-secuenci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armar un tablero con criterios, ubicarlo donde trabaja y revisarlo a la semana. Siguiente lección: escribir una página en presente.]]></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riterios y aplícala a una sola imagen: ¿qué haré al verla, depende de mí, cuándo la hago? Casi siempre el fallo está en una imagen que se queda por deseo y no por ac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2026-11-01T08:41:09Z</dcterms:created>
  <dcterms:modified xsi:type="dcterms:W3CDTF">2026-11-01T08:41:09Z</dcterms:modified>
  <dc:title>Cómo se arma un tablero que no sea decoración</dc:title>
  <dc:description>Presentación editable del OA «Cómo se arma un tablero que no sea decoración». Enlace: https://atraccion.lumbre.lat/object/atr-rit-r01-oa04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