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presProps" Target="presProps.xml"/>
  <Relationship Id="rId66" Type="http://schemas.openxmlformats.org/officeDocument/2006/relationships/viewProps" Target="viewProps.xml"/>
  <Relationship Id="rId6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1-oa06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es exactamente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Qué es exactamente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rit-r01-oa06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De dónde vien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rit-r01-oa06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Qué parte tiene sentido y qué parte no» (2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Qué parte tiene sentido y qué parte no» (3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rit-r01-oa06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os cuarenta y cinco d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El ini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persona empieza la versión estricta: tres por la mañana, seis al mediodía y nueve antes de dormir, durante cuarenta y cinco días. Elige una frase sobre un cambio de traba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os cuarenta y cinco d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El tropiez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día doce se le olvida la tanda de la tarde. La versión que sigue dice que el proceso se rompió y hay que empezar de nuevo. La persona siente que falló y lo de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os cuarenta y cinco d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Lo que ocurrió de ver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n doce días no envió un solo correo ni actualizó su curriculum. La técnica ocupó el lugar de la búsqueda: escribía mucho y hacía poco, y el olvido le dio una razón para par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los cuarenta y cinco d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lec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oblema no fue el olvido: fue haber adoptado una regla que convierte una tarde ocupada en un fracaso. Una práctica que no admite un día malo no está hecha para personas con d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os siete días con una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adapt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Otra persona hace una versión propia: tres veces por la mañana y tres por la noche, seis en total. Elige una intención de una línea y la escribe a m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os siete días con una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acción peg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bajo de la última línea escribe siempre la misma tarea: enviar un correo a una persona de su red. La escritura y la acción van en la misma ho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os siete días con una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El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da noche anota dos datos: si escribió y si envió el correo. No anota cómo se sintió, porque eso no se puede comparar entre d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los siete días con una 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dec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 los siete días: escribió seis de siete días y envió cuatro correos. Decidió quedarse con la versión de seis repeticiones y soltar la de dieciocho, porque la segunda no cabía en su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6. Tu prueba de siete días» (2 de 2)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circula en redes desde comienzos de la década de 2020 y no tiene inventor documen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astro documentado empieza en videos y foros recientes; no hay inventor ni libro de origen. Las otras opciones le atribuyen una fuente que no existe: ni Tesla la formuló como método, ni hay una escuela de psicología detrás, ni estudios sobre números que la respald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cascada del orig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1-oa06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hay estudios que prueben que el 3, el 6 y el 9 tengan propiedades distintas de otros números para este fin. Lo que se estudia es la repetición, la escritura de metas y la atención, no la aritmética de la inten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3 y la tabla de las tres cap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1-oa06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8 veces (tolerancia ±0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Tres más seis más nueve son dieciocho. Ese total es la primera cosa que conviene mirar antes de adoptar la rutina: no es una práctica de dos minutos, es una carga diaria que hay que poder sosten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el flujo de un día con la rut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1-oa06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3 · 6 · 9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Tres, seis y nueve: la mecánica es esa y no tiene más. Lo que la técnica no dice es por qué esos números y no otros, y esa ausencia es la que conviene tener presente antes de empe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1 y el flujo de un día con la ruti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1-oa06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Tres → Por la mañ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 → Por la tard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 → Por la noch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ciocho → Total del d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ecánica tiene tres momentos y un total. Si confundes el total con un cuarto momento, la rutina se vuelve más larga de lo que ya es y deja de caber en un día norm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1-oa06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Relacionar» (2 de 2)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Escribir una intención en un momento fijo ayuda a recordarla → Se sostie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os números 3, 6 y 9 tienen propiedades que cambian el resultado → No se sostie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petir una frase puede recordarte la acción que la acompaña → Se sostie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técnica fue descubierta por Tesla y está documentada → No se sostie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Una prueba de siete días con registro dice si te sirve → Se sostie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Treinta y tres días son el plazo exacto para que funcione → No se sostien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tabla de las tres capas y la sección 4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1-oa06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Clasificar» (2 de 2)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 se conoce una fuente primaria de la frase que se atribuye a Tesla sobre el 3, el 6 y el 9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tercera frase convierte una simetría en una explicación, y la quinta atribuye a estudios algo que no está documentado. Las otras tres describen lo que la lección sí sostiene, incluida la fecha de circulación y la ausencia de fuente primar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sección 2 y la sección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rit-r01-oa06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Detective de errores» (2 de 2)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una hoja de prueba de siete días con cuatro columnas: día, escribí, acción, nota. Arriba, la intención en una línea y la acción en otra. Cada noche llenas una fila; el domingo lees la hoja y decides si sigues, ajustas o dejas. Escribe al final tres líneas: qué cambió, qué no cambió y qué parte de la técnica conserv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8 · Reflexión» (2 de 2)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6. Tu prueba de siete días · Memoria: números, capas y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6. Tu prueba de siete días · Memoria: números, capas y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ide la técnica 3-6-9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Escribir una intención tres veces por la mañana, seis por la tarde y nueve por la noch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tas repeticiones son en total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ieciocho al día, todos los días que dure la versión elegi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De dónde vien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 videos y foros de comienzos de la década de 2020; no tiene inventor ni libro de origen documen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le atribuye sin fu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a frase de Nikola Tesla sobre el 3, el 6 y el 9 que no se encuentra en sus textos publica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parte se puede probar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escritura en momentos fijos y su efecto sobre lo que recuerdas hacer, con un registro de siete d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rit-r01-oa06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8661" r:id="rId1"/>
    <p:sldLayoutId id="2482528662" r:id="rId2"/>
    <p:sldLayoutId id="2482528663" r:id="rId3"/>
    <p:sldLayoutId id="248252866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639ab57250dffe33da148aa371c6824b1d3e9320b9d54941.jpg"/>
  <Relationship Id="rId3" Type="http://schemas.openxmlformats.org/officeDocument/2006/relationships/hyperlink" Target="https://atraccion.lumbre.lat/object/atr-rit-r01-oa06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hyperlink" Target="https://atraccion.lumbre.lat/object/atr-rit-r01-oa06" TargetMode="External"/>
  <Relationship Id="rId4" Type="http://schemas.openxmlformats.org/officeDocument/2006/relationships/hyperlink" Target="https://atraccion.lumbre.lat/object/atr-rit-r01-oa06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hyperlink" Target="https://atraccion.lumbre.lat/object/atr-rit-r01-oa06" TargetMode="External"/>
  <Relationship Id="rId4" Type="http://schemas.openxmlformats.org/officeDocument/2006/relationships/hyperlink" Target="https://atraccion.lumbre.lat/object/atr-rit-r01-oa06" TargetMode="External"/>
  <Relationship Id="rId5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hyperlink" Target="https://atraccion.lumbre.lat/object/atr-rit-r01-oa06" TargetMode="External"/>
  <Relationship Id="rId4" Type="http://schemas.openxmlformats.org/officeDocument/2006/relationships/hyperlink" Target="https://atraccion.lumbre.lat/object/atr-rit-r01-oa06" TargetMode="External"/>
  <Relationship Id="rId5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hyperlink" Target="https://atraccion.lumbre.lat/object/atr-rit-r01-oa06" TargetMode="External"/>
  <Relationship Id="rId4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hyperlink" Target="https://archive.org/search?query=Nikola+Tesla+papers" TargetMode="External"/>
  <Relationship Id="rId4" Type="http://schemas.openxmlformats.org/officeDocument/2006/relationships/hyperlink" Target="https://pubmed.ncbi.nlm.nih.gov/?term=expressive+writing+goal+setting" TargetMode="Externa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rit-r01-oa06" TargetMode="External"/>
  <Relationship Id="rId3" Type="http://schemas.openxmlformats.org/officeDocument/2006/relationships/notesSlide" Target="../notesSlides/notesSlide6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écnic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-6-9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ien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rit-r01-oa06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la técnica 3-6-9, rastrear su origen reciente y decidir con criterios si vale la pena probarla, sin presentarla como descubrimiento científic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écnica 3-6-9 pide escribir una intención tres veces por la mañana, seis por la tarde y nueve por la noche. Circula en redes desde comienzos de la década de 2020 y se le atribuye un origen antiguo que no tiene fuente. En esta lección describes la rutina, rastreas de dónde viene y decides con criterios si vale la pena probarla durante una semana, sin tratarla como un descubrimiento científi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écnica 3-6-9 · manifestación · escritura · rutinas · origen · redes sociales · criterio · práctic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écnica 3-6-9 pide escribir una intención tres veces por la mañana, seis por la tarde y nueve por la noche. En algunas versiones se hace durante treinta y tres días; en otras, cuarenta y cinco; algunas añaden sentir la emoción y otras prohíben hablar del proceso. Las variantes no coinciden, y esa falta de acuerdo es la primera pista sobre su origen. Al terminar vas a poder describir la rutina, rastrear de dónde viene y decidir con criterios si vale la pena probarla, sin presentarla como un descubrimiento científic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6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empezar conviene preguntar tres cosas: cuánto tiempo cuesta, qué hace por ti además de escribir y cómo sabrás si sirvió. Si la respuesta a la tercera es que lo sentirás, todavía no hay forma de saberl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es exactamente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cánica es simple. Eliges una intención corta, en presente, y la escribes tres veces por la mañana, seis por la tarde y nueve por la noche. En total, dieciocho repeticiones al día. Algunas versiones piden hacerlo durante treinta y tres días; otras, cuarenta y cinco; otras solo hasta que la frase se sienta real. La intención suele ser una línea, y la letra se hace a man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es exactamente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 es toda la técnica. No hay un paso oculto ni un requisito especial: papel, lápiz y tres momentos del día. Lo que cambia entre versiones es la duración, la postura y el énfasis en la emoción. Cuando una práctica tiene tantas versiones incompatibles, conviene mirar la historia antes de mirar las promes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62000" y="32670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técnica pide: escribir una intención dieciocho veces al día, en tres momento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Qué es exactamente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versión popular promete: que la repetición acerca eso que escrib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la técnica no incluye: ninguna acción, ningún registro y ninguna forma de comprobar el resulta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De dónde vien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rastro es corto. La técnica circula en videos y foros desde comienzos de la década de 2020 y no tiene un inventor documentado. Las versiones que se copian entre sí no coinciden en la duración, y ninguna remite a un libro o a una escuela anterior. Eso no la invalida: muchas prácticas útiles son recientes. Pero cambia la manera de presentarla: es una costumbre contemporánea, no un saber antigu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De dónde vien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cascada es el corazón de la lección: una práctica puede ser reciente y valiosa, pero no puede presentarse como un saber antiguo si el rastro empieza en un vide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rit-369-cascad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De dónde vien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tribución más frecuente es a Nikola Tesla, por una frase sobre la importancia del 3, el 6 y el 9. No se conoce una fuente primaria de esa frase en los textos publicados de Tesla; lo que se encuentra son citas que la repiten sin indicar dónde está. Y aunque la frase existiera, no sería un método: una observación sobre números no es una instrucción para escribir una intención dieciocho vec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De dónde vien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a diferencia entre decir que algo viene de una tradición antigua y decir que lo descubrió un científico. La primera es una afirmación sobre una creencia y se puede rastrear; la segunda es una afirmación sobre evidencia y exige documentos. La técnica 3-6-9 no pasa la segunda prueba. Presentarla como descubrimiento científico es un problema de honestidad, no un detalle de market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parte tiene sentido y qué parte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rte que tiene sentido no son los números: es la escritura repetida en momentos fijos. Escribir una intención te obliga a formularla; hacerlo tres veces al día te obliga a volver a ella; y volver a ella puede recordarte la acción que la acompaña. Eso se parece a lo que la investigación sobre hábitos y sobre escritura de metas ha estudiado, con efectos modestos y muchas condicion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parte tiene sentido y qué parte n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imera fila es la que se vende como historia antigua; la tercera es la que puedes hacer esta noche. La segunda, con suerte, te dice si la tercera sirve para al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rit-369-tabl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parte tiene sentido y qué parte n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arte que no se sostiene es la del poder de los números. No hay una razón documentada por la cual tres, seis y nueve tengan propiedades distintas de dos, cuatro y ocho. La simetría es elegante y no es evidencia. Tampoco hay razón para que la técnica funcione en treinta y tres días y no en treinta y dos: son cifras de convención, y las convenciones se pueden cambiar sin romper nad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parte tiene sentido y qué parte n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un costo que conviene nombrar: dieciocho repeticiones diarias son una carga. Si un día se te olvida, la versión estricta te dice que rompiste el proceso, y esa culpa puede pesar más que la técnica. Una práctica que produce culpa por una tarde ocupada no está cuidando tu atención: la está gravan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 prácticas acompañan y no sustituyen la atención de un profesional de la salud mental. Y en lo económico: esto es orientación general y no asesoría financiera personaliza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Qué parte tiene sentido y qué parte n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escargo también delimita la prueba: escribir una intención no trata un malestar ni resuelve una deuda. Si la frase que eliges toca un tema de salud o de dinero, lo que estás haciendo es ordenar una intención, no sustituir a quien sabe del tem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Cómo decidir si vale la pena probar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 de probar, cinco preguntas. ¿Cuesta dinero? No debería: papel y lápiz bastan. ¿Cuánto tiempo pide? Suma los tres momentos y decide si ese tiempo existe en tu día. ¿Es segura? Sí, si no incluye ayunos, privación de sueño, gastos ni dejar un tratamiento. ¿Lleva a una acción? Solo si tú le añades una. ¿Se puede medir? Solo si llevas un registr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Cómo decidir si vale la pena probar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cuarta caja: no está en la técnica original. Es la que convierte la rutina en algo que se puede evaluar, porque sin registro solo queda la sensación de haber cumpli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rit-369-fluj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Cómo decidir si vale la pena probar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sas respuestas puedes hacer una prueba de siete días, no de cuarenta y cinco. Escribe la intención en los tres momentos si te caben, o en dos si el tercero no existe en tu horario. Al lado de cada día anota una sola cosa: qué acción hiciste después de escribir. Al final, compara: ¿la escritura te llevó a hacer algo o solo a sentir que hacías algo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practicar la decisión. No son testimonios ni personas real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 · Ejemplo resuelto 1: los cuarenta y cinco día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El inic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empieza la versión estricta: tres por la mañana, seis al mediodía y nueve antes de dormir, durante cuarenta y cinco días. Elige una frase sobre un cambio de trabaj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 · Ejemplo resuelto 1: los cuarenta y cinco día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El tropiez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ía doce se le olvida la tanda de la tarde. La versión que sigue dice que el proceso se rompió y hay que empezar de nuevo. La persona siente que falló y lo dej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 · Ejemplo resuelto 1: los cuarenta y cinco día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Lo que ocurrió de verdad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doce días no envió un solo correo ni actualizó su curriculum. La técnica ocupó el lugar de la búsqueda: escribía mucho y hacía poco, y el olvido le dio una razón para par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 · Ejemplo resuelto 1: los cuarenta y cinco día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lectur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blema no fue el olvido: fue haber adoptado una regla que convierte una tarde ocupada en un fracaso. Una práctica que no admite un día malo no está hecha para personas con día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 · Ejemplo resuelto 2: los siete días con una acción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adaptac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a persona hace una versión propia: tres veces por la mañana y tres por la noche, seis en total. Elige una intención de una línea y la escribe a mano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 · Ejemplo resuelto 2: los siete días con una acción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acción pegad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 de la última línea escribe siempre la misma tarea: enviar un correo a una persona de su red. La escritura y la acción van en la misma hoj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 · Ejemplo resuelto 2: los siete días con una acción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El registr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noche anota dos datos: si escribió y si envió el correo. No anota cómo se sintió, porque eso no se puede comparar entre día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Dos ejemplos resueltos · Ejemplo resuelto 2: los siete días con una acción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decisió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los siete días: escribió seis de siete días y envió cuatro correos. Decidió quedarse con la versión de seis repeticiones y soltar la de dieciocho, porque la segunda no cabía en su seman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es una hoja de prueba de siete días con cuatro columnas: día, escribí, acción, nota. La intención va arriba, en una línea. La acción va debajo, también en una línea. Cada noche se llena una fila; el domingo se lee la hoja completa y se decide: seguir, ajustar o dejar. Dejar también es un resultado válid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ecisión se toma con los datos a la vista, no con la emoción del último día. Si la técnica te ayudó a hacer cosas, conserva la parte que hizo eso: probablemente la escritura y el momento fijo, no el número. Si no te ayudó a hacer nada, tienes una respuesta honesta y una tarde libre. Las dos cosas valen más que cuarenta y cinco días de culp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Tu prueba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puede afirmar con honestidad sobre el origen de la técnica 3-6-9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a inventó Nikola Tesla y está documentada en sus cuadern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099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circula en redes desde comienzos de la década de 2020 y no tiene inventor document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052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viene de una escuela de psicología del siglo XIX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stá probada por estudios sobre las propiedades de los número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Tu prueba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écnica 3-6-9 cuenta con estudios que prueban que los números tienen pod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spuesta numéric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Tu prueba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s veces se escribe la intención en total durante un día, según la técnica 3-6-9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numérica (veces): ________________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Tu prueba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écnica pide escribir la intención ___ veces por la mañana, ___ por la tarde y ___ por la noche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Tu prueba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número con el momento del día que le correspond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Tr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Sei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Nuev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iecioch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or la tarde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r la noche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Total del d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or la mañan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Tu prueba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afirmación según lo que la lección permite sostene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e sostien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No se sostien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Escribir una intención en un momento fijo ayuda a recordarl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67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os números 3, 6 y 9 tienen propiedades que cambian el resultado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29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petir una frase puede recordarte la acción que la acompaña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La técnica fue descubierta por Tesla y está document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Una prueba de siete días con registro dice si te sir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Treinta y tres días son el plazo exacto para que funcion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Tu prueba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lector anotó estas cinco frases sobre la técnica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técnica circula en redes desde comienzos de la década de 2020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 se conoce una fuente primaria de la frase que se atribuye a Tesla sobre el 3, el 6 y el 9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s números 3, 6 y 9 tienen propiedades matemáticas que explican por qué la intención se cumpl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ieciocho repeticiones diarias son una carga que conviene contar antes de empeza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a técnica ha sido probada en estudios publicados sobre manifestación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6. Tu prueba de siete dí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una hoja de prueba de siete días con cuatro columnas: día, escribí, acción, nota. Arriba, la intención en una línea y la acción en otra. Cada noche llenas una fila; el domingo lees la hoja y decides si sigues, ajustas o dejas. Escribe al final tres líneas: qué cambió, qué no cambió y qué parte de la técnica conserva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la intención no cabe en una línea, no es una intención: es un deseo. Si la acción no cabe en una línea, no es una tarea: es un proyecto. Reduce las dos hasta que quepan y puedas fecharl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Memoria: números, capas y prueb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6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ñ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i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ard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uev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ch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ecioch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otal del dí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rige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des, década de 202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iete días con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Memoria: números, capas y prueba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rit-r01-oa06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Tarjetas de repaso antes del diario de metas · Tarjeta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ide la técnica 3-6-9?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Tarjetas de repaso antes del diario de metas · Tarjeta 1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 una intención tres veces por la mañana, seis por la tarde y nueve por la noche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Tarjetas de repaso antes del diario de metas · Tarjeta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as repeticiones son en total?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Tarjetas de repaso antes del diario de metas · Tarjeta 2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ciocho al día, todos los días que dure la versión elegida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Tarjetas de repaso antes del diario de metas · Tarjeta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e dónde viene?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Tarjetas de repaso antes del diario de metas · Tarjeta 3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 videos y foros de comienzos de la década de 2020; no tiene inventor ni libro de origen documentado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Tarjetas de repaso antes del diario de metas · Tarjeta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le atribuye sin fuente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Tarjetas de repaso antes del diario de metas · Tarjeta 4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rase de Nikola Tesla sobre el 3, el 6 y el 9 que no se encuentra en sus textos publicados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Tarjetas de repaso antes del diario de metas · Tarjeta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parte se puede probar?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Tu prueba de siete días · Tarjetas de repaso antes del diario de metas · Tarjeta 5 de 5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scritura en momentos fijos y su efecto sobre lo que recuerdas hacer, con un registro de siete días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describe una práctica reciente y separa lo que dice la tradición, lo que se ha estudiado y lo que se puede probar en casa. No afirma que los números tengan poder ni que la técnica cure o resuelva problemas de dinero. Las fuentes de abajo permiten buscar los escritos de Tesla para comprobar la atribución y leer la investigación sobre escritura de metas y hábitos con sus límit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rchive.org/search?query=Nikola+Tesla+papers"/>
              </a:rPr>
              <a:t><![CDATA[Internet Archive: escritos y documentos de Tesl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3855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la frase sobre el 3, el 6 y el 9 en sus textos y en las recopilaciones; si no aparece, la atribución no tiene fuent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267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ubmed.ncbi.nlm.nih.gov/?term=expressive+writing+goal+setting"/>
              </a:rPr>
              <a:t><![CDATA[PubMed: escritura, metas y hábitos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revisiones sobre escritura de metas y formación de hábitos, y fíjate en los límites que los propios autores señalan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 puedes describir la técnica, contar sus repeticiones y rastrear su origen sin repetir la leyenda. Sabes que los números son convención, que la parte aprovechable es la escritura en momentos fijos y que una prueba de siete días con registro dice más que cuarenta y cinco días de fe. Lo siguiente es el diario de metas: una herramienta para convertir la intención en un plan con obstáculos y fechas.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31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32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puesta numérica · b33-num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4-llena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5-match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rit-r01-oa06"/>
              </a:rPr>
              <a:t><![CDATA[La técnica 3-6-9: qué es y de dónde vien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6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6-sort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7-detect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Ya puedes explicar la técnica 3-6-9, su origen y sus límites, y probarla con un registro corto. Siguiente lección: el diario de met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241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de las tres capas y separa una frase sobre la técnica en tradición, investigación y práctica. Casi siempre el fallo está en tomar por dato lo que solo es una atribu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2026-11-01T05:53:08Z</dcterms:created>
  <dcterms:modified xsi:type="dcterms:W3CDTF">2026-11-01T05:53:08Z</dcterms:modified>
  <dc:title>La técnica 3-6-9: qué es y de dónde viene</dc:title>
  <dc:description>Presentación editable del OA «La técnica 3-6-9: qué es y de dónde viene». Enlace: https://atraccion.lumbre.lat/object/atr-rit-r01-oa06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