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e la lista de deseos al registr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e la lista de deseos al registr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Un ejemplo de las cuatro casillas con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dice la tradición y qué se ha estudiado» (2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dice la tradición y qué se ha estudiado» (3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dice la tradición y qué se ha estudiado»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que llevaba dos años en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 tal com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aprender inglés». Lleva dos años en la lista y no tiene fecha, ni nivel, ni acción. Así como está, no se puede saber si av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que llevaba dos años en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met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stener dos conversaciones de veinte minutos por semana durante noviembre». Tiene verbo, cantidad y periodo; el último día del mes se puede decir si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que llevaba dos años en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obstácul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la falta de tiempo: es que al llegar a casa abre el teléfono y se le va la hora. El obstáculo es una conducta con hora, no una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que llevaba dos años en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cción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artes a las ocho, antes de cenar, reservar la sala de conversación». Menos de treinta minutos, sin permiso de nadie, con día y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obstáculo que nadi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inar treinta minutos tres veces por semana». Clara y verificable: al domingo se puede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obstáculo que nadi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obstáculo mal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lojera». No dice qué hace ni cuándo aparece, así que no se puede anticipar ni cubrir con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obstáculo que nadi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obstáculo bien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miércoles salgo tarde y a esa hora ya no quiero salir». Es un hecho de su semana, con día y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obstáculo que nadi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cción que lo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miércoles camino diez minutos antes de entrar a casa, con los tenis en la mochila». La acción se diseñó para el peor día, no para el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diario anticipa el obstáculo y fecha la siguiente acción, de modo que se puede saber si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no es el soporte ni el adorno: es que el diario tiene un obstáculo previsto y una acción con fecha. Con esas dos casillas se puede decir si la meta avanzó; sin ellas, solo se puede opinar sobre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ta de disciplina» es una palabra abstracta que no dice qué haces ni cuándo. Un obstáculo útil nombra una conducta con día y hora, como salir tarde los miércoles, porque solo así se le puede diseñar una acción que lo cu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stáculo · acción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bstáculo, acción y fecha completan las cuatro casillas. La meta sin ellas es una intención; con ellas es un registro que se puede revisar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ta → ¿Qué resultado se podrá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stáculo → ¿Qué haces tú cuando no qu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ión → ¿Qué paso cab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 ¿Cuándo lo haré y cuándo lo revisar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diario tiene las cuatro preguntas repartidas en su segunda columna. La trampa es confundir la acción con la meta: la acción cabe en treinta minutos; la meta es el resultado que se verifica al final d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inar treinta minutos tres veces por semana durante octubre →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s miércoles salgo tarde y ya no quiero salir → Obstá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ervar la sala de conversación el martes a las ocho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erminar el borrador del informe antes del día quince →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uando abro el teléfono al llegar a casa pierdo la hora → Obstá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cribir el primer párrafo antes de desayunar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cción cabe en media hora y no pide permiso; el obstáculo describe lo que tú haces, no lo que hace el mundo. La tabla de las cuatro casilla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sola meta y volverla verificable → Prever el obstáculo con día y hora → Escribir la siguiente acción en menos de treinta minutos → Fechar la acción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meta, después el obstáculo y solo entonces la acción: si eliges la acción antes de saber qué te frena, la diseñas para tu mejor día. La fecha va al final, con dos días: el de la acción y el d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deseo al primer registro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bstáculo: la floj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línea nombra una palabra abstracta que no se puede anticipar; la quinta no tiene verbo, cantidad ni fecha, así que no se podrá saber si ocurrió. Las otras tres sí sirven: describen una meta contable, una acción fechada y un dí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 primer registro completo. Elige una sola meta, escríbela con verbo, cantidad y fecha; escribe el obstáculo con su día y su hora; define la siguiente acción en menos de treinta minutos; y anota las dos fechas, la de la acción y la de la revisión. Al final, una línea: qué te va a decir el domingo que hoy n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rimer registro · Memoria: las casillas y su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rimer registro · Memoria: las casillas y su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asillas tiene el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ta, obstáculo previsto, siguiente acción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obstáculo va antes d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acción se diseña para el día difícil; si se elige antes, se diseña para el mejo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verificable un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verbo, una cantidad y un periodo: al final se puede decir si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fechas se ano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el día de la acción y el día de la revisión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guarda el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xcusas y promesas: solo lo que se puede comparar con lo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7]]></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58" r:id="rId1"/>
    <p:sldLayoutId id="2482531559" r:id="rId2"/>
    <p:sldLayoutId id="2482531560" r:id="rId3"/>
    <p:sldLayoutId id="24825315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31278f546262829116f2cf5b8f88b088607af1772ef11451.jpg"/>
  <Relationship Id="rId3" Type="http://schemas.openxmlformats.org/officeDocument/2006/relationships/hyperlink" Target="https://atraccion.lumbre.lat/object/atr-rit-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hyperlink" Target="https://atraccion.lumbre.lat/object/atr-rit-r01-oa07" TargetMode="External"/>
  <Relationship Id="rId4" Type="http://schemas.openxmlformats.org/officeDocument/2006/relationships/hyperlink" Target="https://atraccion.lumbre.lat/object/atr-rit-r01-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hyperlink" Target="https://atraccion.lumbre.lat/object/atr-rit-r01-oa07" TargetMode="External"/>
  <Relationship Id="rId4" Type="http://schemas.openxmlformats.org/officeDocument/2006/relationships/hyperlink" Target="https://atraccion.lumbre.lat/object/atr-rit-r01-oa07"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hyperlink" Target="https://atraccion.lumbre.lat/object/atr-rit-r01-oa07" TargetMode="External"/>
  <Relationship Id="rId4" Type="http://schemas.openxmlformats.org/officeDocument/2006/relationships/hyperlink" Target="https://atraccion.lumbre.lat/object/atr-rit-r01-oa07"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hyperlink" Target="https://atraccion.lumbre.lat/object/atr-rit-r01-oa07"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hyperlink" Target="https://pubmed.ncbi.nlm.nih.gov/"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hyperlink" Target="https://www.apa.org/"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7"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diario de metas con meta, obstáculo previsto, siguiente acción y fecha, y escribir el primer registro comple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iario de metas no es una lista de deseos con tapas: es una hoja con cuatro casillas que obliga a decidir antes de que llegue el día difícil. La lección explica qué va en cada una —meta verificable, obstáculo previsto, acción mínima y dos fechas— y por qué el obstáculo se escribe antes de la acción. Separa la tradición de escribir como si ya hubiera pasado de lo que se ha estudiado sobre metas y planes si-entonces. Se cierra con el primer registro complet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ario de metas · metas · obstáculos · planificación · registro · hábitos · rutina · rev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 el mundo tiene una lista de deseos y muy poca gente tiene un registro de lo que hizo para acercarse a ellos. La diferencia entre las dos cosas es pequeña en papel y enorme en la práctica: una lista dice qué quieres; un diario dice qué vas a hacer, cuándo, qué puede impedirlo y qué pasó después. Esta lección arma ese diario con cuatro casillas y escribe contigo el primer registro completo. Al terminar vas a poder convertir un deseo en una meta verificable, anticipar el obstáculo que de verdad te frena y fechar una acción lo bastante pequeña para que ocurra esta semana, sin depender del ánimo del d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qué quieres conseguir. Es qué vas a hacer el día que no tengas ganas, y cómo vas a saber si lo hiciste. Las cuatro casillas existen para responder eso sin depender de la memoria ni del entusiasm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e la lista de deseos al regist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de deseos se escribe en una tarde y se lee con gusto; un diario de metas se escribe en cinco minutos y se lee con incomodidad, porque pone fecha. La diferencia no está en el formato sino en lo que cada cosa permite responder. La lista responde qué te gustaría. El diario responde cuatro preguntas que se pueden contestar sin discutir: cuál es la meta, qué la va a interrumpir, cuál es el siguiente paso y para cuán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e la lista de deseos al regist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ario tampoco es un plan de vida ni una promesa. Es una hoja con cuatro casillas que se llena una vez por meta y se revisa una vez por semana. Su única función es que el paso siguiente exista antes de que llegue el día difícil. Si el día difícil te encuentra decidiendo qué hacer, ya perdiste: esa decisión se toma en frío, no en el moment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diario guarda: la meta con su fecha, el obstáculo previsto, la siguiente acción y el día en que la hará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e la lista de deseos al regist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diario no guarda: excusas, justificaciones ni promesas de portarse mejor. Si algo no cabe en una casilla, no es un da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diario permite: comparar lo planeado con lo hecho sin recurrir al recuerdo, que siempre maquil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asilla es la meta. No un deseo: un resultado que se pueda reconocer el día que ocurra. «Quiero estar en forma» no se puede verificar; «caminar treinta minutos tres veces por semana durante octubre» sí. La segunda es el obstáculo previsto, y aquí conviene ser específico: no «la falta de tiempo» en abstracto, sino qué haces tú cuando llegas cansado. El obstáculo que importa está dentro de tu rutina, no en el clima ni en la g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orden: el obstáculo se escribe antes de la acción, no después. Si la acción se elige primero, se elige para el mejor día de la semana y falla justo cuando más hace fal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deseo-registr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casilla es la siguiente acción: un paso que quepa en menos de treinta minutos y que puedas hacer sin pedir permiso. La cuarta es la fecha, y son dos fechas: el día en que harás la acción y el día en que revisarás el registro. Sin la segunda, el diario se convierte en un archivo muerto. La revisión es lo que lo mantiene vivo, y en la lección siguiente se trabaja con cal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fila es la que más cuesta llenar y la que más sirve. «La flojera» no es un obstáculo: es una palabra. «Los miércoles salgo tarde y ya no quiero salir» sí lo es, porque se puede anticip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cuatro-casill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jemplo de las cuatro casillas con un caso fict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3752850"/>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está bi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nar treinta minutos tres veces por semana durante oct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einta y uno se puede decir si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tá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miércoles salgo tarde y ya no quiero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día y hora, no es una palabra abstr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nar diez minutos antes de entrar 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 en el peor día y no pide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y jueves a las siete; revisión el 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en el calendario, no en la in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ce la tradición y qué se ha estudi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de escribir las metas tiene dos linajes que conviene no mezclar. En la tradición del pensamiento positivo, escribir como si ya hubiera ocurrido es una forma de alinear el ánimo con el resultado; de ahí vienen el scripting y las técnicas de repetición. Esa capa es una creencia y se presenta como tal.]]></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investigación psicológica hay un linaje distinto: se ha estudiado que formular una meta de manera específica y anticipar el obstáculo con un plan del tipo si pasa esto, hago aquello se asocia con más seguimiento en tareas concret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ce la tradición y qué se ha estudi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fectos son modestos, dependen del contexto y no convierten el cuaderno en un mecanismo que entregue resultados por sí solo.]]></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se queda con la parte que se puede registrar. Si el diario cambia lo que haces, sirve; si no cambia nada en cuatro semanas, no está funcionando aunque se sienta bien escribirlo. La práctica es la misma para quien cree en la tradición y para quien no: cuatro casillas, una revisión semanal y un registro honesto de lo que ocurri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ce la tradición y qué se ha estudi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e la pena notar qué aporta cada capa sin mezclarlas. La tradición aporta el gesto: escribir a mano, releer, darle un momento al día. La investigación aporta la forma de la casilla: especificidad y un plan para el obstáculo. La práctica aporta la prueba: cuatro semanas de registro y una revisión. Quien se queda solo con el gesto escribe mucho y no cambia nada; quien se queda solo con la forma llena una tabla que nadie l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ce la tradición y qué se ha estudi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práctic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diario no diagnostica nada ni resuelve una deuda: para eso hay profesionales y procedimientos que esta escuela no reempla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diario completo.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meta que llevaba dos años en la lis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 tal como esta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aprender inglés». Lleva dos años en la lista y no tiene fecha, ni nivel, ni acción. Así como está, no se puede saber si avanz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meta que llevaba dos años en la lis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meta verific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er dos conversaciones de veinte minutos por semana durante noviembre». Tiene verbo, cantidad y periodo; el último día del mes se puede decir si ocurri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meta que llevaba dos años en la lis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obstáculo previ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la falta de tiempo: es que al llegar a casa abre el teléfono y se le va la hora. El obstáculo es una conducta con hora, no una excu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meta que llevaba dos años en la lis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cción y la fech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tes a las ocho, antes de cenar, reservar la sala de conversación». Menos de treinta minutos, sin permiso de nadie, con día y con ho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obstáculo que nadie escrib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inar treinta minutos tres veces por semana». Clara y verificable: al domingo se puede cont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obstáculo que nadie escrib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obstáculo mal escri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lojera». No dice qué hace ni cuándo aparece, así que no se puede anticipar ni cubrir con un pl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obstáculo que nadie escrib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obstáculo bien escri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iércoles salgo tarde y a esa hora ya no quiero salir». Es un hecho de su semana, con día y con ho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obstáculo que nadie escrib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cción que lo cub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iércoles camino diez minutos antes de entrar a casa, con los tenis en la mochila». La acción se diseñó para el peor día, no para el mej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a hoja o abre una nota y escribe las cuatro casillas para una sola meta. No tres: una. La meta con su fecha, el obstáculo con su día y su hora, la siguiente acción con su duración y la fecha de revisión. Si la acción tarda más de treinta minutos, pártela. Si el obstáculo es una palabra abstracta, tradúcelo a una conducta que puedas ver en tu sem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eldaño es el que convierte el diario en algo distinto de una lista: sin comparación semanal, el registro es un archivo y la meta sigue siendo una inten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registro-cambi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registro casi nunca sale bien y no importa: se corrige en la revisión. Lo que sí importa es que exista antes del lunes. Un diario con una meta mal escrita y una revisión agendada vale más que un cuaderno perfecto que nunca se abre. La semana que entra te dará el dato que ninguna lista de deseos puede darte: qué pasa de verdad cuando intent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 regi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 diario de metas de una lista de deseos?]]></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diario se escribe a mano y la lista se escribe en el teléfono.]]></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diario anticipa el obstáculo y fecha la siguiente acción, de modo que se puede saber si ocurrió.]]></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diario incluye una imagen de la meta y la lista no.]]></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diario se revisa una vez al año y la lista cada dí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obstáculo previsto se escribe como «falta de disciplina», la casilla está bien resuel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 registr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iario tiene cuatro casillas: la meta, el ___, la siguiente ___ y la 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 regi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silla del diario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bstácul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ech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haces tú cuando no quier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paso cabe esta sem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do lo haré y cuándo lo revisaré?]]></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resultado se podrá verific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 regi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sill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tácul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nar treinta minutos tres veces por semana durante octubr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s miércoles salgo tarde y ya no quiero sali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ervar la sala de conversación el martes a las och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rminar el borrador del informe antes del día quinc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ando abro el teléfono al llegar a casa pierdo la ho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cribir el primer párrafo antes de desayuna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 regi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escribir el primer registro del diari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sola meta y volverla verifica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echar la acción y la revi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la siguiente acción en menos de treinta minut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ver el obstáculo con día y ho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líneas en su diario. Marca las que no sirven como registr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ta: sostener dos conversaciones de veinte minutos por semana durante noviembre.]]></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bstáculo: la flojer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guiente acción: el martes a las ocho, reservar la sala de conversación.]]></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echa de revisión: el domingo por la tarde, a las sie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ta: quiero estar mejor este añ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imer registr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 primer registro completo. Elige una sola meta, escríbela con verbo, cantidad y fecha; escribe el obstáculo con su día y su hora; define la siguiente acción en menos de treinta minutos; y anota las dos fechas, la de la acción y la de la revisión. Al final, una línea: qué te va a decir el domingo que hoy no sab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acción no cabe en una línea, no es una acción: es un proyecto. Y si el obstáculo no tiene día ni hora, todavía no es un obstáculo: es una quej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 registro · Memoria: las casillas y su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tá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que te fr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 de menos de medi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en que lo ha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en que lo mira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que no depende de la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imer registro · Memoria: las casillas y sus pregun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1-oa07"/>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asillas tiene el diar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ta, obstáculo previsto, siguiente acción y fech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obstáculo va antes de la ac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acción se diseña para el día difícil; si se elige antes, se diseña para el mejor dí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verificable una me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verbo, una cantidad y un periodo: al final se puede decir si ocurri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fechas se anot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el día de la acción y el día de la revisión del regist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guarda el diar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imer registro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xcusas y promesas: solo lo que se puede comparar con lo hech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práctica de escritura y los mecanismos psicológicos que se le parecen, sin afirmar resultados. Lo que se dice sobre metas específicas y planes del tipo si pasa esto, hago aquello se presenta como lo que la investigación ha estudiado, con efectos modestos y dependientes del contexto; las fuentes de abajo indican dónde buscar esos trabajos y las definiciones. Lo que pertenece a la tradición del pensamiento positivo se nombra como tradición.]]></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metas, planes si-entonces y hábi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intenciones de implementación, formulación de metas y formación de hábitos: ahí están los resúmenes de los trabajos, con sus límit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autocontrol y motivació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y divulgación sobre autorregulación, metas y seguimiento; útil para separar lo que se ha estudiado de lo que se repi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diario: una meta verificable, un obstáculo con día y hora, una acción de menos de treinta minutos y dos fechas. Sabes por qué el obstáculo se escribe antes de la acción y por qué el registro se compara el domingo en lugar de confiar en la memoria. Lo que falta es la pieza que mantiene vivo el cuaderno: la revisión semanal de veinte minutos y las tres acciones que salen de el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7"/>
              </a:rPr>
              <a:t><![CDATA[El diario de me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ienes tu primer registro completo y una fecha de revisión. Siguiente lección: la revisión semanal de veinte minutos.]]></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casillas y revisa si tu obstáculo tiene día y hora. Casi siempre el fallo está ahí: un obstáculo abstracto produce una acción que no sirve para el día difíci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2026-11-01T06:41:25Z</dcterms:created>
  <dcterms:modified xsi:type="dcterms:W3CDTF">2026-11-01T06:41:25Z</dcterms:modified>
  <dc:title>El diario de metas</dc:title>
  <dc:description>Presentación editable del OA «El diario de metas». Enlace: https://atraccion.lumbre.lat/object/atr-rit-r01-oa07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